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27955-9D21-4BED-AE11-6FACE72A5E3C}" v="113" dt="2021-11-25T15:16:14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xena Anvesh" userId="bc716c6d-cf30-48dc-9875-3e4cc000a7ee" providerId="ADAL" clId="{7C127955-9D21-4BED-AE11-6FACE72A5E3C}"/>
    <pc:docChg chg="undo redo custSel addSld delSld modSld sldOrd">
      <pc:chgData name="Saxena Anvesh" userId="bc716c6d-cf30-48dc-9875-3e4cc000a7ee" providerId="ADAL" clId="{7C127955-9D21-4BED-AE11-6FACE72A5E3C}" dt="2021-11-25T15:36:08.759" v="3278"/>
      <pc:docMkLst>
        <pc:docMk/>
      </pc:docMkLst>
      <pc:sldChg chg="addSp delSp modSp">
        <pc:chgData name="Saxena Anvesh" userId="bc716c6d-cf30-48dc-9875-3e4cc000a7ee" providerId="ADAL" clId="{7C127955-9D21-4BED-AE11-6FACE72A5E3C}" dt="2021-11-16T09:48:18.659" v="124"/>
        <pc:sldMkLst>
          <pc:docMk/>
          <pc:sldMk cId="451617918" sldId="258"/>
        </pc:sldMkLst>
        <pc:picChg chg="add del mod">
          <ac:chgData name="Saxena Anvesh" userId="bc716c6d-cf30-48dc-9875-3e4cc000a7ee" providerId="ADAL" clId="{7C127955-9D21-4BED-AE11-6FACE72A5E3C}" dt="2021-11-16T09:48:18.659" v="124"/>
          <ac:picMkLst>
            <pc:docMk/>
            <pc:sldMk cId="451617918" sldId="258"/>
            <ac:picMk id="17" creationId="{88B0BBF8-4675-4BA7-8E9A-89341E3DD83C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6T11:51:50.445" v="657"/>
        <pc:sldMkLst>
          <pc:docMk/>
          <pc:sldMk cId="3614902111" sldId="259"/>
        </pc:sldMkLst>
        <pc:spChg chg="del">
          <ac:chgData name="Saxena Anvesh" userId="bc716c6d-cf30-48dc-9875-3e4cc000a7ee" providerId="ADAL" clId="{7C127955-9D21-4BED-AE11-6FACE72A5E3C}" dt="2021-11-16T11:44:41.146" v="530" actId="478"/>
          <ac:spMkLst>
            <pc:docMk/>
            <pc:sldMk cId="3614902111" sldId="259"/>
            <ac:spMk id="2" creationId="{AC67E010-E0DC-4BEB-B9D2-A7A793CFBDA3}"/>
          </ac:spMkLst>
        </pc:spChg>
        <pc:spChg chg="del">
          <ac:chgData name="Saxena Anvesh" userId="bc716c6d-cf30-48dc-9875-3e4cc000a7ee" providerId="ADAL" clId="{7C127955-9D21-4BED-AE11-6FACE72A5E3C}" dt="2021-11-16T11:44:48.622" v="532" actId="478"/>
          <ac:spMkLst>
            <pc:docMk/>
            <pc:sldMk cId="3614902111" sldId="259"/>
            <ac:spMk id="6" creationId="{122BA2D7-28C9-434F-8683-FD4E884EAB85}"/>
          </ac:spMkLst>
        </pc:spChg>
        <pc:spChg chg="del mod">
          <ac:chgData name="Saxena Anvesh" userId="bc716c6d-cf30-48dc-9875-3e4cc000a7ee" providerId="ADAL" clId="{7C127955-9D21-4BED-AE11-6FACE72A5E3C}" dt="2021-11-16T11:44:52.043" v="534" actId="478"/>
          <ac:spMkLst>
            <pc:docMk/>
            <pc:sldMk cId="3614902111" sldId="259"/>
            <ac:spMk id="7" creationId="{98ED1F01-A3D9-4CD1-BE7B-AE92FFB2C737}"/>
          </ac:spMkLst>
        </pc:spChg>
        <pc:spChg chg="add del mod">
          <ac:chgData name="Saxena Anvesh" userId="bc716c6d-cf30-48dc-9875-3e4cc000a7ee" providerId="ADAL" clId="{7C127955-9D21-4BED-AE11-6FACE72A5E3C}" dt="2021-11-16T09:34:28.403" v="12" actId="478"/>
          <ac:spMkLst>
            <pc:docMk/>
            <pc:sldMk cId="3614902111" sldId="259"/>
            <ac:spMk id="14" creationId="{36E4BEA2-6999-4FE7-BFCA-E34DD5DB0377}"/>
          </ac:spMkLst>
        </pc:spChg>
        <pc:spChg chg="del">
          <ac:chgData name="Saxena Anvesh" userId="bc716c6d-cf30-48dc-9875-3e4cc000a7ee" providerId="ADAL" clId="{7C127955-9D21-4BED-AE11-6FACE72A5E3C}" dt="2021-11-16T11:45:00.775" v="538" actId="478"/>
          <ac:spMkLst>
            <pc:docMk/>
            <pc:sldMk cId="3614902111" sldId="259"/>
            <ac:spMk id="19" creationId="{6D106B40-C6EC-4FBC-9758-5802D3C0FF3D}"/>
          </ac:spMkLst>
        </pc:spChg>
        <pc:spChg chg="del">
          <ac:chgData name="Saxena Anvesh" userId="bc716c6d-cf30-48dc-9875-3e4cc000a7ee" providerId="ADAL" clId="{7C127955-9D21-4BED-AE11-6FACE72A5E3C}" dt="2021-11-16T11:45:04.163" v="540" actId="478"/>
          <ac:spMkLst>
            <pc:docMk/>
            <pc:sldMk cId="3614902111" sldId="259"/>
            <ac:spMk id="21" creationId="{F968ABE7-48CB-47D0-ACD0-0BDC713A4761}"/>
          </ac:spMkLst>
        </pc:spChg>
        <pc:spChg chg="del">
          <ac:chgData name="Saxena Anvesh" userId="bc716c6d-cf30-48dc-9875-3e4cc000a7ee" providerId="ADAL" clId="{7C127955-9D21-4BED-AE11-6FACE72A5E3C}" dt="2021-11-16T11:45:06.478" v="541" actId="478"/>
          <ac:spMkLst>
            <pc:docMk/>
            <pc:sldMk cId="3614902111" sldId="259"/>
            <ac:spMk id="24" creationId="{F21CAEC1-B165-44DE-BD87-62AF95974C15}"/>
          </ac:spMkLst>
        </pc:spChg>
        <pc:spChg chg="del mod">
          <ac:chgData name="Saxena Anvesh" userId="bc716c6d-cf30-48dc-9875-3e4cc000a7ee" providerId="ADAL" clId="{7C127955-9D21-4BED-AE11-6FACE72A5E3C}" dt="2021-11-16T09:48:59.614" v="132" actId="478"/>
          <ac:spMkLst>
            <pc:docMk/>
            <pc:sldMk cId="3614902111" sldId="259"/>
            <ac:spMk id="27" creationId="{8092DEFD-5320-4C47-A1CA-001AF414C44A}"/>
          </ac:spMkLst>
        </pc:spChg>
        <pc:spChg chg="add mod">
          <ac:chgData name="Saxena Anvesh" userId="bc716c6d-cf30-48dc-9875-3e4cc000a7ee" providerId="ADAL" clId="{7C127955-9D21-4BED-AE11-6FACE72A5E3C}" dt="2021-11-16T11:44:56.928" v="536" actId="1076"/>
          <ac:spMkLst>
            <pc:docMk/>
            <pc:sldMk cId="3614902111" sldId="259"/>
            <ac:spMk id="36" creationId="{223214CA-5BD3-41F4-9B7E-4464984D2478}"/>
          </ac:spMkLst>
        </pc:spChg>
        <pc:spChg chg="add mod">
          <ac:chgData name="Saxena Anvesh" userId="bc716c6d-cf30-48dc-9875-3e4cc000a7ee" providerId="ADAL" clId="{7C127955-9D21-4BED-AE11-6FACE72A5E3C}" dt="2021-11-16T11:46:05.320" v="591" actId="6549"/>
          <ac:spMkLst>
            <pc:docMk/>
            <pc:sldMk cId="3614902111" sldId="259"/>
            <ac:spMk id="39" creationId="{582690BB-327F-444F-90EE-5AE70FA6349F}"/>
          </ac:spMkLst>
        </pc:spChg>
        <pc:spChg chg="add mod">
          <ac:chgData name="Saxena Anvesh" userId="bc716c6d-cf30-48dc-9875-3e4cc000a7ee" providerId="ADAL" clId="{7C127955-9D21-4BED-AE11-6FACE72A5E3C}" dt="2021-11-16T11:47:37.794" v="653" actId="20577"/>
          <ac:spMkLst>
            <pc:docMk/>
            <pc:sldMk cId="3614902111" sldId="259"/>
            <ac:spMk id="42" creationId="{D22795CE-418E-405F-AC79-13B3C62F3115}"/>
          </ac:spMkLst>
        </pc:spChg>
        <pc:spChg chg="add del mod">
          <ac:chgData name="Saxena Anvesh" userId="bc716c6d-cf30-48dc-9875-3e4cc000a7ee" providerId="ADAL" clId="{7C127955-9D21-4BED-AE11-6FACE72A5E3C}" dt="2021-11-16T10:14:33.918" v="144" actId="478"/>
          <ac:spMkLst>
            <pc:docMk/>
            <pc:sldMk cId="3614902111" sldId="259"/>
            <ac:spMk id="1024" creationId="{D1A0A116-AF21-48A0-BBFF-C593776F4115}"/>
          </ac:spMkLst>
        </pc:spChg>
        <pc:picChg chg="del">
          <ac:chgData name="Saxena Anvesh" userId="bc716c6d-cf30-48dc-9875-3e4cc000a7ee" providerId="ADAL" clId="{7C127955-9D21-4BED-AE11-6FACE72A5E3C}" dt="2021-11-16T11:45:09.051" v="543" actId="478"/>
          <ac:picMkLst>
            <pc:docMk/>
            <pc:sldMk cId="3614902111" sldId="259"/>
            <ac:picMk id="4" creationId="{B342027C-1046-487E-A600-595FC22B989E}"/>
          </ac:picMkLst>
        </pc:picChg>
        <pc:picChg chg="del">
          <ac:chgData name="Saxena Anvesh" userId="bc716c6d-cf30-48dc-9875-3e4cc000a7ee" providerId="ADAL" clId="{7C127955-9D21-4BED-AE11-6FACE72A5E3C}" dt="2021-11-16T09:33:43.703" v="10" actId="478"/>
          <ac:picMkLst>
            <pc:docMk/>
            <pc:sldMk cId="3614902111" sldId="259"/>
            <ac:picMk id="5" creationId="{5652B284-56D0-40FE-9E2D-789F6B863EDE}"/>
          </ac:picMkLst>
        </pc:picChg>
        <pc:picChg chg="add del mod">
          <ac:chgData name="Saxena Anvesh" userId="bc716c6d-cf30-48dc-9875-3e4cc000a7ee" providerId="ADAL" clId="{7C127955-9D21-4BED-AE11-6FACE72A5E3C}" dt="2021-11-16T09:35:22.548" v="15" actId="478"/>
          <ac:picMkLst>
            <pc:docMk/>
            <pc:sldMk cId="3614902111" sldId="259"/>
            <ac:picMk id="8" creationId="{193CE881-F986-4BD1-B398-53DF49722740}"/>
          </ac:picMkLst>
        </pc:picChg>
        <pc:picChg chg="add del mod">
          <ac:chgData name="Saxena Anvesh" userId="bc716c6d-cf30-48dc-9875-3e4cc000a7ee" providerId="ADAL" clId="{7C127955-9D21-4BED-AE11-6FACE72A5E3C}" dt="2021-11-16T09:34:28.403" v="12" actId="478"/>
          <ac:picMkLst>
            <pc:docMk/>
            <pc:sldMk cId="3614902111" sldId="259"/>
            <ac:picMk id="10" creationId="{0352C4EF-3764-42B7-9D70-E5D77D0A6962}"/>
          </ac:picMkLst>
        </pc:picChg>
        <pc:picChg chg="del">
          <ac:chgData name="Saxena Anvesh" userId="bc716c6d-cf30-48dc-9875-3e4cc000a7ee" providerId="ADAL" clId="{7C127955-9D21-4BED-AE11-6FACE72A5E3C}" dt="2021-11-16T11:44:53.491" v="535" actId="478"/>
          <ac:picMkLst>
            <pc:docMk/>
            <pc:sldMk cId="3614902111" sldId="259"/>
            <ac:picMk id="11" creationId="{0A39F13E-464E-4401-9C08-F2B798CE4513}"/>
          </ac:picMkLst>
        </pc:picChg>
        <pc:picChg chg="del">
          <ac:chgData name="Saxena Anvesh" userId="bc716c6d-cf30-48dc-9875-3e4cc000a7ee" providerId="ADAL" clId="{7C127955-9D21-4BED-AE11-6FACE72A5E3C}" dt="2021-11-16T11:44:58.648" v="537" actId="478"/>
          <ac:picMkLst>
            <pc:docMk/>
            <pc:sldMk cId="3614902111" sldId="259"/>
            <ac:picMk id="12" creationId="{E67D245A-CA37-4C67-80D4-C2B784481BC6}"/>
          </ac:picMkLst>
        </pc:picChg>
        <pc:picChg chg="del">
          <ac:chgData name="Saxena Anvesh" userId="bc716c6d-cf30-48dc-9875-3e4cc000a7ee" providerId="ADAL" clId="{7C127955-9D21-4BED-AE11-6FACE72A5E3C}" dt="2021-11-16T11:44:46.424" v="531" actId="478"/>
          <ac:picMkLst>
            <pc:docMk/>
            <pc:sldMk cId="3614902111" sldId="259"/>
            <ac:picMk id="13" creationId="{0283F1E3-80B9-4DC5-83B4-A94D9C3184D4}"/>
          </ac:picMkLst>
        </pc:picChg>
        <pc:picChg chg="del">
          <ac:chgData name="Saxena Anvesh" userId="bc716c6d-cf30-48dc-9875-3e4cc000a7ee" providerId="ADAL" clId="{7C127955-9D21-4BED-AE11-6FACE72A5E3C}" dt="2021-11-16T11:45:02.483" v="539" actId="478"/>
          <ac:picMkLst>
            <pc:docMk/>
            <pc:sldMk cId="3614902111" sldId="259"/>
            <ac:picMk id="16" creationId="{BA48C642-4B92-4483-9188-F3CF8FD88B6F}"/>
          </ac:picMkLst>
        </pc:picChg>
        <pc:picChg chg="add del mod">
          <ac:chgData name="Saxena Anvesh" userId="bc716c6d-cf30-48dc-9875-3e4cc000a7ee" providerId="ADAL" clId="{7C127955-9D21-4BED-AE11-6FACE72A5E3C}" dt="2021-11-16T10:12:31.009" v="140" actId="478"/>
          <ac:picMkLst>
            <pc:docMk/>
            <pc:sldMk cId="3614902111" sldId="259"/>
            <ac:picMk id="17" creationId="{5630081F-A238-4349-B3B2-FA0E4CAB2791}"/>
          </ac:picMkLst>
        </pc:picChg>
        <pc:picChg chg="del">
          <ac:chgData name="Saxena Anvesh" userId="bc716c6d-cf30-48dc-9875-3e4cc000a7ee" providerId="ADAL" clId="{7C127955-9D21-4BED-AE11-6FACE72A5E3C}" dt="2021-11-16T11:45:07.375" v="542" actId="478"/>
          <ac:picMkLst>
            <pc:docMk/>
            <pc:sldMk cId="3614902111" sldId="259"/>
            <ac:picMk id="20" creationId="{A557ABEB-DCC2-4CF9-B68D-DB08960FA3B7}"/>
          </ac:picMkLst>
        </pc:picChg>
        <pc:picChg chg="add del mod">
          <ac:chgData name="Saxena Anvesh" userId="bc716c6d-cf30-48dc-9875-3e4cc000a7ee" providerId="ADAL" clId="{7C127955-9D21-4BED-AE11-6FACE72A5E3C}" dt="2021-11-16T09:48:29.334" v="127" actId="478"/>
          <ac:picMkLst>
            <pc:docMk/>
            <pc:sldMk cId="3614902111" sldId="259"/>
            <ac:picMk id="22" creationId="{2F378D7C-0B8D-4AD8-B86C-3425784E44FA}"/>
          </ac:picMkLst>
        </pc:picChg>
        <pc:picChg chg="del mod">
          <ac:chgData name="Saxena Anvesh" userId="bc716c6d-cf30-48dc-9875-3e4cc000a7ee" providerId="ADAL" clId="{7C127955-9D21-4BED-AE11-6FACE72A5E3C}" dt="2021-11-16T09:32:09.778" v="7" actId="478"/>
          <ac:picMkLst>
            <pc:docMk/>
            <pc:sldMk cId="3614902111" sldId="259"/>
            <ac:picMk id="23" creationId="{BC4A164E-F652-409B-8841-48A6B7EC0169}"/>
          </ac:picMkLst>
        </pc:picChg>
        <pc:picChg chg="add del mod">
          <ac:chgData name="Saxena Anvesh" userId="bc716c6d-cf30-48dc-9875-3e4cc000a7ee" providerId="ADAL" clId="{7C127955-9D21-4BED-AE11-6FACE72A5E3C}" dt="2021-11-16T09:49:06.282" v="134" actId="478"/>
          <ac:picMkLst>
            <pc:docMk/>
            <pc:sldMk cId="3614902111" sldId="259"/>
            <ac:picMk id="26" creationId="{A0FE9D87-EB03-4DB1-B2AD-6E27EF11E796}"/>
          </ac:picMkLst>
        </pc:picChg>
        <pc:picChg chg="add mod">
          <ac:chgData name="Saxena Anvesh" userId="bc716c6d-cf30-48dc-9875-3e4cc000a7ee" providerId="ADAL" clId="{7C127955-9D21-4BED-AE11-6FACE72A5E3C}" dt="2021-11-16T09:49:26.101" v="138" actId="1076"/>
          <ac:picMkLst>
            <pc:docMk/>
            <pc:sldMk cId="3614902111" sldId="259"/>
            <ac:picMk id="29" creationId="{381C92B7-F2B5-450A-9180-EBC15AB53A1A}"/>
          </ac:picMkLst>
        </pc:picChg>
        <pc:picChg chg="add del mod">
          <ac:chgData name="Saxena Anvesh" userId="bc716c6d-cf30-48dc-9875-3e4cc000a7ee" providerId="ADAL" clId="{7C127955-9D21-4BED-AE11-6FACE72A5E3C}" dt="2021-11-16T10:14:33.918" v="144" actId="478"/>
          <ac:picMkLst>
            <pc:docMk/>
            <pc:sldMk cId="3614902111" sldId="259"/>
            <ac:picMk id="31" creationId="{484C8A95-1F55-4049-938E-EE1749713F67}"/>
          </ac:picMkLst>
        </pc:picChg>
        <pc:picChg chg="add del mod">
          <ac:chgData name="Saxena Anvesh" userId="bc716c6d-cf30-48dc-9875-3e4cc000a7ee" providerId="ADAL" clId="{7C127955-9D21-4BED-AE11-6FACE72A5E3C}" dt="2021-11-16T09:45:30.557" v="118" actId="478"/>
          <ac:picMkLst>
            <pc:docMk/>
            <pc:sldMk cId="3614902111" sldId="259"/>
            <ac:picMk id="1026" creationId="{0D450BD5-D156-4E86-A779-A716636BD79B}"/>
          </ac:picMkLst>
        </pc:picChg>
        <pc:picChg chg="add mod">
          <ac:chgData name="Saxena Anvesh" userId="bc716c6d-cf30-48dc-9875-3e4cc000a7ee" providerId="ADAL" clId="{7C127955-9D21-4BED-AE11-6FACE72A5E3C}" dt="2021-11-16T10:14:51.639" v="148" actId="14100"/>
          <ac:picMkLst>
            <pc:docMk/>
            <pc:sldMk cId="3614902111" sldId="259"/>
            <ac:picMk id="1027" creationId="{73C55717-74EB-43A5-B550-642B8E1E57C8}"/>
          </ac:picMkLst>
        </pc:picChg>
        <pc:picChg chg="add mod">
          <ac:chgData name="Saxena Anvesh" userId="bc716c6d-cf30-48dc-9875-3e4cc000a7ee" providerId="ADAL" clId="{7C127955-9D21-4BED-AE11-6FACE72A5E3C}" dt="2021-11-16T11:45:28.767" v="546" actId="1076"/>
          <ac:picMkLst>
            <pc:docMk/>
            <pc:sldMk cId="3614902111" sldId="259"/>
            <ac:picMk id="1029" creationId="{7B253931-5325-491F-98DA-56A1046758F8}"/>
          </ac:picMkLst>
        </pc:picChg>
        <pc:picChg chg="add mod">
          <ac:chgData name="Saxena Anvesh" userId="bc716c6d-cf30-48dc-9875-3e4cc000a7ee" providerId="ADAL" clId="{7C127955-9D21-4BED-AE11-6FACE72A5E3C}" dt="2021-11-16T11:46:57.387" v="596" actId="1076"/>
          <ac:picMkLst>
            <pc:docMk/>
            <pc:sldMk cId="3614902111" sldId="259"/>
            <ac:picMk id="1031" creationId="{F91304C4-8AB7-4970-805F-753229814303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6T11:51:50.445" v="657"/>
        <pc:sldMkLst>
          <pc:docMk/>
          <pc:sldMk cId="2000625463" sldId="260"/>
        </pc:sldMkLst>
        <pc:spChg chg="mod">
          <ac:chgData name="Saxena Anvesh" userId="bc716c6d-cf30-48dc-9875-3e4cc000a7ee" providerId="ADAL" clId="{7C127955-9D21-4BED-AE11-6FACE72A5E3C}" dt="2021-11-16T11:16:08.877" v="308" actId="20577"/>
          <ac:spMkLst>
            <pc:docMk/>
            <pc:sldMk cId="2000625463" sldId="260"/>
            <ac:spMk id="2" creationId="{AC67E010-E0DC-4BEB-B9D2-A7A793CFBDA3}"/>
          </ac:spMkLst>
        </pc:spChg>
        <pc:spChg chg="mod">
          <ac:chgData name="Saxena Anvesh" userId="bc716c6d-cf30-48dc-9875-3e4cc000a7ee" providerId="ADAL" clId="{7C127955-9D21-4BED-AE11-6FACE72A5E3C}" dt="2021-11-16T11:18:14.756" v="405" actId="20577"/>
          <ac:spMkLst>
            <pc:docMk/>
            <pc:sldMk cId="2000625463" sldId="260"/>
            <ac:spMk id="6" creationId="{122BA2D7-28C9-434F-8683-FD4E884EAB85}"/>
          </ac:spMkLst>
        </pc:spChg>
        <pc:spChg chg="add del mod">
          <ac:chgData name="Saxena Anvesh" userId="bc716c6d-cf30-48dc-9875-3e4cc000a7ee" providerId="ADAL" clId="{7C127955-9D21-4BED-AE11-6FACE72A5E3C}" dt="2021-11-16T10:59:35.164" v="160" actId="478"/>
          <ac:spMkLst>
            <pc:docMk/>
            <pc:sldMk cId="2000625463" sldId="260"/>
            <ac:spMk id="8" creationId="{FA547E38-EF73-499C-8FDF-BA552E9B49EC}"/>
          </ac:spMkLst>
        </pc:spChg>
        <pc:spChg chg="mod">
          <ac:chgData name="Saxena Anvesh" userId="bc716c6d-cf30-48dc-9875-3e4cc000a7ee" providerId="ADAL" clId="{7C127955-9D21-4BED-AE11-6FACE72A5E3C}" dt="2021-11-16T11:16:37.383" v="345" actId="20577"/>
          <ac:spMkLst>
            <pc:docMk/>
            <pc:sldMk cId="2000625463" sldId="260"/>
            <ac:spMk id="21" creationId="{F968ABE7-48CB-47D0-ACD0-0BDC713A4761}"/>
          </ac:spMkLst>
        </pc:spChg>
        <pc:spChg chg="mod">
          <ac:chgData name="Saxena Anvesh" userId="bc716c6d-cf30-48dc-9875-3e4cc000a7ee" providerId="ADAL" clId="{7C127955-9D21-4BED-AE11-6FACE72A5E3C}" dt="2021-11-16T11:03:01.611" v="214" actId="20577"/>
          <ac:spMkLst>
            <pc:docMk/>
            <pc:sldMk cId="2000625463" sldId="260"/>
            <ac:spMk id="36" creationId="{223214CA-5BD3-41F4-9B7E-4464984D2478}"/>
          </ac:spMkLst>
        </pc:spChg>
        <pc:picChg chg="del">
          <ac:chgData name="Saxena Anvesh" userId="bc716c6d-cf30-48dc-9875-3e4cc000a7ee" providerId="ADAL" clId="{7C127955-9D21-4BED-AE11-6FACE72A5E3C}" dt="2021-11-16T11:03:16.245" v="215" actId="478"/>
          <ac:picMkLst>
            <pc:docMk/>
            <pc:sldMk cId="2000625463" sldId="260"/>
            <ac:picMk id="4" creationId="{B342027C-1046-487E-A600-595FC22B989E}"/>
          </ac:picMkLst>
        </pc:picChg>
        <pc:picChg chg="add mod">
          <ac:chgData name="Saxena Anvesh" userId="bc716c6d-cf30-48dc-9875-3e4cc000a7ee" providerId="ADAL" clId="{7C127955-9D21-4BED-AE11-6FACE72A5E3C}" dt="2021-11-16T10:59:45.491" v="164" actId="1076"/>
          <ac:picMkLst>
            <pc:docMk/>
            <pc:sldMk cId="2000625463" sldId="260"/>
            <ac:picMk id="5" creationId="{4AB6E7E9-DB5F-4B8C-B463-7788736F5D06}"/>
          </ac:picMkLst>
        </pc:picChg>
        <pc:picChg chg="add mod">
          <ac:chgData name="Saxena Anvesh" userId="bc716c6d-cf30-48dc-9875-3e4cc000a7ee" providerId="ADAL" clId="{7C127955-9D21-4BED-AE11-6FACE72A5E3C}" dt="2021-11-16T11:17:20.541" v="350" actId="1076"/>
          <ac:picMkLst>
            <pc:docMk/>
            <pc:sldMk cId="2000625463" sldId="260"/>
            <ac:picMk id="10" creationId="{8361BA0D-43B6-49B1-A921-151535783218}"/>
          </ac:picMkLst>
        </pc:picChg>
        <pc:picChg chg="del">
          <ac:chgData name="Saxena Anvesh" userId="bc716c6d-cf30-48dc-9875-3e4cc000a7ee" providerId="ADAL" clId="{7C127955-9D21-4BED-AE11-6FACE72A5E3C}" dt="2021-11-16T11:16:49.248" v="346" actId="478"/>
          <ac:picMkLst>
            <pc:docMk/>
            <pc:sldMk cId="2000625463" sldId="260"/>
            <ac:picMk id="13" creationId="{0283F1E3-80B9-4DC5-83B4-A94D9C3184D4}"/>
          </ac:picMkLst>
        </pc:picChg>
        <pc:picChg chg="del">
          <ac:chgData name="Saxena Anvesh" userId="bc716c6d-cf30-48dc-9875-3e4cc000a7ee" providerId="ADAL" clId="{7C127955-9D21-4BED-AE11-6FACE72A5E3C}" dt="2021-11-16T10:58:58.612" v="153" actId="478"/>
          <ac:picMkLst>
            <pc:docMk/>
            <pc:sldMk cId="2000625463" sldId="260"/>
            <ac:picMk id="29" creationId="{381C92B7-F2B5-450A-9180-EBC15AB53A1A}"/>
          </ac:picMkLst>
        </pc:picChg>
        <pc:picChg chg="del">
          <ac:chgData name="Saxena Anvesh" userId="bc716c6d-cf30-48dc-9875-3e4cc000a7ee" providerId="ADAL" clId="{7C127955-9D21-4BED-AE11-6FACE72A5E3C}" dt="2021-11-16T10:59:02.182" v="154" actId="478"/>
          <ac:picMkLst>
            <pc:docMk/>
            <pc:sldMk cId="2000625463" sldId="260"/>
            <ac:picMk id="1027" creationId="{73C55717-74EB-43A5-B550-642B8E1E57C8}"/>
          </ac:picMkLst>
        </pc:picChg>
        <pc:picChg chg="add del mod">
          <ac:chgData name="Saxena Anvesh" userId="bc716c6d-cf30-48dc-9875-3e4cc000a7ee" providerId="ADAL" clId="{7C127955-9D21-4BED-AE11-6FACE72A5E3C}" dt="2021-11-16T11:01:49.210" v="167" actId="478"/>
          <ac:picMkLst>
            <pc:docMk/>
            <pc:sldMk cId="2000625463" sldId="260"/>
            <ac:picMk id="2050" creationId="{8148E765-0014-4338-83BE-0EA8C751AABC}"/>
          </ac:picMkLst>
        </pc:picChg>
        <pc:picChg chg="add mod">
          <ac:chgData name="Saxena Anvesh" userId="bc716c6d-cf30-48dc-9875-3e4cc000a7ee" providerId="ADAL" clId="{7C127955-9D21-4BED-AE11-6FACE72A5E3C}" dt="2021-11-16T11:02:05.975" v="169" actId="1076"/>
          <ac:picMkLst>
            <pc:docMk/>
            <pc:sldMk cId="2000625463" sldId="260"/>
            <ac:picMk id="2052" creationId="{55746DA0-E72A-4A28-AB00-9C5BB89ECA99}"/>
          </ac:picMkLst>
        </pc:picChg>
        <pc:picChg chg="add mod">
          <ac:chgData name="Saxena Anvesh" userId="bc716c6d-cf30-48dc-9875-3e4cc000a7ee" providerId="ADAL" clId="{7C127955-9D21-4BED-AE11-6FACE72A5E3C}" dt="2021-11-16T11:08:47.625" v="223" actId="1076"/>
          <ac:picMkLst>
            <pc:docMk/>
            <pc:sldMk cId="2000625463" sldId="260"/>
            <ac:picMk id="2054" creationId="{DB633B53-A71D-4ECB-BCFA-1BBEAF4DDC8A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7T13:16:49.592" v="1290"/>
        <pc:sldMkLst>
          <pc:docMk/>
          <pc:sldMk cId="1219404619" sldId="261"/>
        </pc:sldMkLst>
        <pc:spChg chg="del mod">
          <ac:chgData name="Saxena Anvesh" userId="bc716c6d-cf30-48dc-9875-3e4cc000a7ee" providerId="ADAL" clId="{7C127955-9D21-4BED-AE11-6FACE72A5E3C}" dt="2021-11-17T11:35:24.619" v="737"/>
          <ac:spMkLst>
            <pc:docMk/>
            <pc:sldMk cId="1219404619" sldId="261"/>
            <ac:spMk id="2" creationId="{AC67E010-E0DC-4BEB-B9D2-A7A793CFBDA3}"/>
          </ac:spMkLst>
        </pc:spChg>
        <pc:spChg chg="del">
          <ac:chgData name="Saxena Anvesh" userId="bc716c6d-cf30-48dc-9875-3e4cc000a7ee" providerId="ADAL" clId="{7C127955-9D21-4BED-AE11-6FACE72A5E3C}" dt="2021-11-17T11:36:43.212" v="834" actId="478"/>
          <ac:spMkLst>
            <pc:docMk/>
            <pc:sldMk cId="1219404619" sldId="261"/>
            <ac:spMk id="6" creationId="{122BA2D7-28C9-434F-8683-FD4E884EAB85}"/>
          </ac:spMkLst>
        </pc:spChg>
        <pc:spChg chg="mod">
          <ac:chgData name="Saxena Anvesh" userId="bc716c6d-cf30-48dc-9875-3e4cc000a7ee" providerId="ADAL" clId="{7C127955-9D21-4BED-AE11-6FACE72A5E3C}" dt="2021-11-17T11:36:54.786" v="836" actId="1076"/>
          <ac:spMkLst>
            <pc:docMk/>
            <pc:sldMk cId="1219404619" sldId="261"/>
            <ac:spMk id="7" creationId="{98ED1F01-A3D9-4CD1-BE7B-AE92FFB2C737}"/>
          </ac:spMkLst>
        </pc:spChg>
        <pc:spChg chg="add del mod">
          <ac:chgData name="Saxena Anvesh" userId="bc716c6d-cf30-48dc-9875-3e4cc000a7ee" providerId="ADAL" clId="{7C127955-9D21-4BED-AE11-6FACE72A5E3C}" dt="2021-11-17T11:50:04.761" v="920" actId="478"/>
          <ac:spMkLst>
            <pc:docMk/>
            <pc:sldMk cId="1219404619" sldId="261"/>
            <ac:spMk id="13" creationId="{F5FAAED4-9488-4FF8-A22F-F4A267027324}"/>
          </ac:spMkLst>
        </pc:spChg>
        <pc:spChg chg="mod">
          <ac:chgData name="Saxena Anvesh" userId="bc716c6d-cf30-48dc-9875-3e4cc000a7ee" providerId="ADAL" clId="{7C127955-9D21-4BED-AE11-6FACE72A5E3C}" dt="2021-11-17T11:37:03.861" v="839" actId="1076"/>
          <ac:spMkLst>
            <pc:docMk/>
            <pc:sldMk cId="1219404619" sldId="261"/>
            <ac:spMk id="19" creationId="{6D106B40-C6EC-4FBC-9758-5802D3C0FF3D}"/>
          </ac:spMkLst>
        </pc:spChg>
        <pc:spChg chg="del">
          <ac:chgData name="Saxena Anvesh" userId="bc716c6d-cf30-48dc-9875-3e4cc000a7ee" providerId="ADAL" clId="{7C127955-9D21-4BED-AE11-6FACE72A5E3C}" dt="2021-11-17T11:35:28.440" v="738" actId="478"/>
          <ac:spMkLst>
            <pc:docMk/>
            <pc:sldMk cId="1219404619" sldId="261"/>
            <ac:spMk id="21" creationId="{F968ABE7-48CB-47D0-ACD0-0BDC713A4761}"/>
          </ac:spMkLst>
        </pc:spChg>
        <pc:spChg chg="add mod">
          <ac:chgData name="Saxena Anvesh" userId="bc716c6d-cf30-48dc-9875-3e4cc000a7ee" providerId="ADAL" clId="{7C127955-9D21-4BED-AE11-6FACE72A5E3C}" dt="2021-11-17T11:42:00.659" v="844" actId="20577"/>
          <ac:spMkLst>
            <pc:docMk/>
            <pc:sldMk cId="1219404619" sldId="261"/>
            <ac:spMk id="22" creationId="{24404918-ED4E-4A75-A51B-B67234A4AEC9}"/>
          </ac:spMkLst>
        </pc:spChg>
        <pc:spChg chg="mod">
          <ac:chgData name="Saxena Anvesh" userId="bc716c6d-cf30-48dc-9875-3e4cc000a7ee" providerId="ADAL" clId="{7C127955-9D21-4BED-AE11-6FACE72A5E3C}" dt="2021-11-17T11:43:05.944" v="913" actId="20577"/>
          <ac:spMkLst>
            <pc:docMk/>
            <pc:sldMk cId="1219404619" sldId="261"/>
            <ac:spMk id="24" creationId="{F21CAEC1-B165-44DE-BD87-62AF95974C15}"/>
          </ac:spMkLst>
        </pc:spChg>
        <pc:spChg chg="add mod">
          <ac:chgData name="Saxena Anvesh" userId="bc716c6d-cf30-48dc-9875-3e4cc000a7ee" providerId="ADAL" clId="{7C127955-9D21-4BED-AE11-6FACE72A5E3C}" dt="2021-11-17T11:36:58.924" v="838" actId="571"/>
          <ac:spMkLst>
            <pc:docMk/>
            <pc:sldMk cId="1219404619" sldId="261"/>
            <ac:spMk id="25" creationId="{7F931429-ECC9-4EA6-AFDE-A88D326DFE24}"/>
          </ac:spMkLst>
        </pc:spChg>
        <pc:spChg chg="mod">
          <ac:chgData name="Saxena Anvesh" userId="bc716c6d-cf30-48dc-9875-3e4cc000a7ee" providerId="ADAL" clId="{7C127955-9D21-4BED-AE11-6FACE72A5E3C}" dt="2021-11-17T11:52:51.492" v="1031" actId="1076"/>
          <ac:spMkLst>
            <pc:docMk/>
            <pc:sldMk cId="1219404619" sldId="261"/>
            <ac:spMk id="36" creationId="{223214CA-5BD3-41F4-9B7E-4464984D2478}"/>
          </ac:spMkLst>
        </pc:spChg>
        <pc:picChg chg="add mod">
          <ac:chgData name="Saxena Anvesh" userId="bc716c6d-cf30-48dc-9875-3e4cc000a7ee" providerId="ADAL" clId="{7C127955-9D21-4BED-AE11-6FACE72A5E3C}" dt="2021-11-17T11:28:04.547" v="665" actId="1076"/>
          <ac:picMkLst>
            <pc:docMk/>
            <pc:sldMk cId="1219404619" sldId="261"/>
            <ac:picMk id="4" creationId="{DBA8F0E8-6739-4E9A-BC5F-2053DE1E24FC}"/>
          </ac:picMkLst>
        </pc:picChg>
        <pc:picChg chg="del">
          <ac:chgData name="Saxena Anvesh" userId="bc716c6d-cf30-48dc-9875-3e4cc000a7ee" providerId="ADAL" clId="{7C127955-9D21-4BED-AE11-6FACE72A5E3C}" dt="2021-11-17T11:14:38.774" v="659" actId="478"/>
          <ac:picMkLst>
            <pc:docMk/>
            <pc:sldMk cId="1219404619" sldId="261"/>
            <ac:picMk id="5" creationId="{4AB6E7E9-DB5F-4B8C-B463-7788736F5D06}"/>
          </ac:picMkLst>
        </pc:picChg>
        <pc:picChg chg="add mod">
          <ac:chgData name="Saxena Anvesh" userId="bc716c6d-cf30-48dc-9875-3e4cc000a7ee" providerId="ADAL" clId="{7C127955-9D21-4BED-AE11-6FACE72A5E3C}" dt="2021-11-17T11:50:11.239" v="921" actId="1076"/>
          <ac:picMkLst>
            <pc:docMk/>
            <pc:sldMk cId="1219404619" sldId="261"/>
            <ac:picMk id="9" creationId="{232AFB54-DD62-4A32-8785-F2FD25A48A7E}"/>
          </ac:picMkLst>
        </pc:picChg>
        <pc:picChg chg="del">
          <ac:chgData name="Saxena Anvesh" userId="bc716c6d-cf30-48dc-9875-3e4cc000a7ee" providerId="ADAL" clId="{7C127955-9D21-4BED-AE11-6FACE72A5E3C}" dt="2021-11-17T11:36:43.212" v="834" actId="478"/>
          <ac:picMkLst>
            <pc:docMk/>
            <pc:sldMk cId="1219404619" sldId="261"/>
            <ac:picMk id="10" creationId="{8361BA0D-43B6-49B1-A921-151535783218}"/>
          </ac:picMkLst>
        </pc:picChg>
        <pc:picChg chg="mod">
          <ac:chgData name="Saxena Anvesh" userId="bc716c6d-cf30-48dc-9875-3e4cc000a7ee" providerId="ADAL" clId="{7C127955-9D21-4BED-AE11-6FACE72A5E3C}" dt="2021-11-17T11:36:54.786" v="836" actId="1076"/>
          <ac:picMkLst>
            <pc:docMk/>
            <pc:sldMk cId="1219404619" sldId="261"/>
            <ac:picMk id="11" creationId="{0A39F13E-464E-4401-9C08-F2B798CE4513}"/>
          </ac:picMkLst>
        </pc:picChg>
        <pc:picChg chg="mod">
          <ac:chgData name="Saxena Anvesh" userId="bc716c6d-cf30-48dc-9875-3e4cc000a7ee" providerId="ADAL" clId="{7C127955-9D21-4BED-AE11-6FACE72A5E3C}" dt="2021-11-17T11:37:03.861" v="839" actId="1076"/>
          <ac:picMkLst>
            <pc:docMk/>
            <pc:sldMk cId="1219404619" sldId="261"/>
            <ac:picMk id="12" creationId="{E67D245A-CA37-4C67-80D4-C2B784481BC6}"/>
          </ac:picMkLst>
        </pc:picChg>
        <pc:picChg chg="del">
          <ac:chgData name="Saxena Anvesh" userId="bc716c6d-cf30-48dc-9875-3e4cc000a7ee" providerId="ADAL" clId="{7C127955-9D21-4BED-AE11-6FACE72A5E3C}" dt="2021-11-17T11:35:24.610" v="735" actId="478"/>
          <ac:picMkLst>
            <pc:docMk/>
            <pc:sldMk cId="1219404619" sldId="261"/>
            <ac:picMk id="16" creationId="{BA48C642-4B92-4483-9188-F3CF8FD88B6F}"/>
          </ac:picMkLst>
        </pc:picChg>
        <pc:picChg chg="mod">
          <ac:chgData name="Saxena Anvesh" userId="bc716c6d-cf30-48dc-9875-3e4cc000a7ee" providerId="ADAL" clId="{7C127955-9D21-4BED-AE11-6FACE72A5E3C}" dt="2021-11-17T11:37:18.321" v="840" actId="1076"/>
          <ac:picMkLst>
            <pc:docMk/>
            <pc:sldMk cId="1219404619" sldId="261"/>
            <ac:picMk id="20" creationId="{A557ABEB-DCC2-4CF9-B68D-DB08960FA3B7}"/>
          </ac:picMkLst>
        </pc:picChg>
        <pc:picChg chg="add mod">
          <ac:chgData name="Saxena Anvesh" userId="bc716c6d-cf30-48dc-9875-3e4cc000a7ee" providerId="ADAL" clId="{7C127955-9D21-4BED-AE11-6FACE72A5E3C}" dt="2021-11-17T11:36:58.924" v="838" actId="571"/>
          <ac:picMkLst>
            <pc:docMk/>
            <pc:sldMk cId="1219404619" sldId="261"/>
            <ac:picMk id="23" creationId="{2064DDD9-DC74-4F36-AE2F-43801150430A}"/>
          </ac:picMkLst>
        </pc:picChg>
        <pc:picChg chg="add mod">
          <ac:chgData name="Saxena Anvesh" userId="bc716c6d-cf30-48dc-9875-3e4cc000a7ee" providerId="ADAL" clId="{7C127955-9D21-4BED-AE11-6FACE72A5E3C}" dt="2021-11-17T11:52:47.144" v="1030" actId="1076"/>
          <ac:picMkLst>
            <pc:docMk/>
            <pc:sldMk cId="1219404619" sldId="261"/>
            <ac:picMk id="1026" creationId="{83C316F7-4DA2-4DFC-8918-50186B3AD673}"/>
          </ac:picMkLst>
        </pc:picChg>
        <pc:picChg chg="del">
          <ac:chgData name="Saxena Anvesh" userId="bc716c6d-cf30-48dc-9875-3e4cc000a7ee" providerId="ADAL" clId="{7C127955-9D21-4BED-AE11-6FACE72A5E3C}" dt="2021-11-17T11:25:58.362" v="660" actId="478"/>
          <ac:picMkLst>
            <pc:docMk/>
            <pc:sldMk cId="1219404619" sldId="261"/>
            <ac:picMk id="2052" creationId="{55746DA0-E72A-4A28-AB00-9C5BB89ECA99}"/>
          </ac:picMkLst>
        </pc:picChg>
        <pc:picChg chg="del">
          <ac:chgData name="Saxena Anvesh" userId="bc716c6d-cf30-48dc-9875-3e4cc000a7ee" providerId="ADAL" clId="{7C127955-9D21-4BED-AE11-6FACE72A5E3C}" dt="2021-11-17T11:27:20.524" v="661" actId="478"/>
          <ac:picMkLst>
            <pc:docMk/>
            <pc:sldMk cId="1219404619" sldId="261"/>
            <ac:picMk id="2054" creationId="{DB633B53-A71D-4ECB-BCFA-1BBEAF4DDC8A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7T13:16:49.592" v="1290"/>
        <pc:sldMkLst>
          <pc:docMk/>
          <pc:sldMk cId="2599895960" sldId="262"/>
        </pc:sldMkLst>
        <pc:spChg chg="add del mod">
          <ac:chgData name="Saxena Anvesh" userId="bc716c6d-cf30-48dc-9875-3e4cc000a7ee" providerId="ADAL" clId="{7C127955-9D21-4BED-AE11-6FACE72A5E3C}" dt="2021-11-17T12:02:15.086" v="1041" actId="478"/>
          <ac:spMkLst>
            <pc:docMk/>
            <pc:sldMk cId="2599895960" sldId="262"/>
            <ac:spMk id="5" creationId="{8108B501-54CC-4A9D-B065-565988A087E7}"/>
          </ac:spMkLst>
        </pc:spChg>
        <pc:spChg chg="del">
          <ac:chgData name="Saxena Anvesh" userId="bc716c6d-cf30-48dc-9875-3e4cc000a7ee" providerId="ADAL" clId="{7C127955-9D21-4BED-AE11-6FACE72A5E3C}" dt="2021-11-17T11:54:37.052" v="1033" actId="478"/>
          <ac:spMkLst>
            <pc:docMk/>
            <pc:sldMk cId="2599895960" sldId="262"/>
            <ac:spMk id="7" creationId="{98ED1F01-A3D9-4CD1-BE7B-AE92FFB2C737}"/>
          </ac:spMkLst>
        </pc:spChg>
        <pc:spChg chg="del">
          <ac:chgData name="Saxena Anvesh" userId="bc716c6d-cf30-48dc-9875-3e4cc000a7ee" providerId="ADAL" clId="{7C127955-9D21-4BED-AE11-6FACE72A5E3C}" dt="2021-11-17T11:54:41.566" v="1035" actId="478"/>
          <ac:spMkLst>
            <pc:docMk/>
            <pc:sldMk cId="2599895960" sldId="262"/>
            <ac:spMk id="19" creationId="{6D106B40-C6EC-4FBC-9758-5802D3C0FF3D}"/>
          </ac:spMkLst>
        </pc:spChg>
        <pc:spChg chg="add mod">
          <ac:chgData name="Saxena Anvesh" userId="bc716c6d-cf30-48dc-9875-3e4cc000a7ee" providerId="ADAL" clId="{7C127955-9D21-4BED-AE11-6FACE72A5E3C}" dt="2021-11-17T12:33:37.539" v="1286" actId="20577"/>
          <ac:spMkLst>
            <pc:docMk/>
            <pc:sldMk cId="2599895960" sldId="262"/>
            <ac:spMk id="21" creationId="{328D3CD0-377E-464D-8061-8197A46B2812}"/>
          </ac:spMkLst>
        </pc:spChg>
        <pc:spChg chg="mod">
          <ac:chgData name="Saxena Anvesh" userId="bc716c6d-cf30-48dc-9875-3e4cc000a7ee" providerId="ADAL" clId="{7C127955-9D21-4BED-AE11-6FACE72A5E3C}" dt="2021-11-17T12:09:23.709" v="1200" actId="20577"/>
          <ac:spMkLst>
            <pc:docMk/>
            <pc:sldMk cId="2599895960" sldId="262"/>
            <ac:spMk id="22" creationId="{24404918-ED4E-4A75-A51B-B67234A4AEC9}"/>
          </ac:spMkLst>
        </pc:spChg>
        <pc:spChg chg="del">
          <ac:chgData name="Saxena Anvesh" userId="bc716c6d-cf30-48dc-9875-3e4cc000a7ee" providerId="ADAL" clId="{7C127955-9D21-4BED-AE11-6FACE72A5E3C}" dt="2021-11-17T11:54:39.354" v="1034" actId="478"/>
          <ac:spMkLst>
            <pc:docMk/>
            <pc:sldMk cId="2599895960" sldId="262"/>
            <ac:spMk id="24" creationId="{F21CAEC1-B165-44DE-BD87-62AF95974C15}"/>
          </ac:spMkLst>
        </pc:spChg>
        <pc:spChg chg="mod">
          <ac:chgData name="Saxena Anvesh" userId="bc716c6d-cf30-48dc-9875-3e4cc000a7ee" providerId="ADAL" clId="{7C127955-9D21-4BED-AE11-6FACE72A5E3C}" dt="2021-11-17T12:07:08.536" v="1137" actId="20577"/>
          <ac:spMkLst>
            <pc:docMk/>
            <pc:sldMk cId="2599895960" sldId="262"/>
            <ac:spMk id="36" creationId="{223214CA-5BD3-41F4-9B7E-4464984D2478}"/>
          </ac:spMkLst>
        </pc:spChg>
        <pc:picChg chg="add mod">
          <ac:chgData name="Saxena Anvesh" userId="bc716c6d-cf30-48dc-9875-3e4cc000a7ee" providerId="ADAL" clId="{7C127955-9D21-4BED-AE11-6FACE72A5E3C}" dt="2021-11-17T12:02:33.437" v="1047" actId="1076"/>
          <ac:picMkLst>
            <pc:docMk/>
            <pc:sldMk cId="2599895960" sldId="262"/>
            <ac:picMk id="3" creationId="{706B3DA3-2364-4A7D-8B78-203D8641D2F2}"/>
          </ac:picMkLst>
        </pc:picChg>
        <pc:picChg chg="del mod">
          <ac:chgData name="Saxena Anvesh" userId="bc716c6d-cf30-48dc-9875-3e4cc000a7ee" providerId="ADAL" clId="{7C127955-9D21-4BED-AE11-6FACE72A5E3C}" dt="2021-11-17T12:07:13.846" v="1138" actId="478"/>
          <ac:picMkLst>
            <pc:docMk/>
            <pc:sldMk cId="2599895960" sldId="262"/>
            <ac:picMk id="4" creationId="{DBA8F0E8-6739-4E9A-BC5F-2053DE1E24FC}"/>
          </ac:picMkLst>
        </pc:picChg>
        <pc:picChg chg="add mod">
          <ac:chgData name="Saxena Anvesh" userId="bc716c6d-cf30-48dc-9875-3e4cc000a7ee" providerId="ADAL" clId="{7C127955-9D21-4BED-AE11-6FACE72A5E3C}" dt="2021-11-17T12:06:15.409" v="1051" actId="1076"/>
          <ac:picMkLst>
            <pc:docMk/>
            <pc:sldMk cId="2599895960" sldId="262"/>
            <ac:picMk id="8" creationId="{D6E2B65F-D557-4C27-81A0-C2C4CF07E272}"/>
          </ac:picMkLst>
        </pc:picChg>
        <pc:picChg chg="add mod">
          <ac:chgData name="Saxena Anvesh" userId="bc716c6d-cf30-48dc-9875-3e4cc000a7ee" providerId="ADAL" clId="{7C127955-9D21-4BED-AE11-6FACE72A5E3C}" dt="2021-11-17T12:07:34.304" v="1140" actId="1076"/>
          <ac:picMkLst>
            <pc:docMk/>
            <pc:sldMk cId="2599895960" sldId="262"/>
            <ac:picMk id="10" creationId="{9BFF86A6-EC00-42E7-AE74-BE99B795994D}"/>
          </ac:picMkLst>
        </pc:picChg>
        <pc:picChg chg="del">
          <ac:chgData name="Saxena Anvesh" userId="bc716c6d-cf30-48dc-9875-3e4cc000a7ee" providerId="ADAL" clId="{7C127955-9D21-4BED-AE11-6FACE72A5E3C}" dt="2021-11-17T11:54:33.089" v="1032" actId="478"/>
          <ac:picMkLst>
            <pc:docMk/>
            <pc:sldMk cId="2599895960" sldId="262"/>
            <ac:picMk id="11" creationId="{0A39F13E-464E-4401-9C08-F2B798CE4513}"/>
          </ac:picMkLst>
        </pc:picChg>
        <pc:picChg chg="del">
          <ac:chgData name="Saxena Anvesh" userId="bc716c6d-cf30-48dc-9875-3e4cc000a7ee" providerId="ADAL" clId="{7C127955-9D21-4BED-AE11-6FACE72A5E3C}" dt="2021-11-17T11:54:33.089" v="1032" actId="478"/>
          <ac:picMkLst>
            <pc:docMk/>
            <pc:sldMk cId="2599895960" sldId="262"/>
            <ac:picMk id="12" creationId="{E67D245A-CA37-4C67-80D4-C2B784481BC6}"/>
          </ac:picMkLst>
        </pc:picChg>
        <pc:picChg chg="add mod">
          <ac:chgData name="Saxena Anvesh" userId="bc716c6d-cf30-48dc-9875-3e4cc000a7ee" providerId="ADAL" clId="{7C127955-9D21-4BED-AE11-6FACE72A5E3C}" dt="2021-11-17T12:09:57.899" v="1202" actId="1076"/>
          <ac:picMkLst>
            <pc:docMk/>
            <pc:sldMk cId="2599895960" sldId="262"/>
            <ac:picMk id="14" creationId="{8D26721A-584B-4171-A9A9-5943C376DA72}"/>
          </ac:picMkLst>
        </pc:picChg>
        <pc:picChg chg="del">
          <ac:chgData name="Saxena Anvesh" userId="bc716c6d-cf30-48dc-9875-3e4cc000a7ee" providerId="ADAL" clId="{7C127955-9D21-4BED-AE11-6FACE72A5E3C}" dt="2021-11-17T11:54:33.089" v="1032" actId="478"/>
          <ac:picMkLst>
            <pc:docMk/>
            <pc:sldMk cId="2599895960" sldId="262"/>
            <ac:picMk id="20" creationId="{A557ABEB-DCC2-4CF9-B68D-DB08960FA3B7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8T17:49:52.319" v="1889"/>
        <pc:sldMkLst>
          <pc:docMk/>
          <pc:sldMk cId="1500035866" sldId="263"/>
        </pc:sldMkLst>
        <pc:spChg chg="add mod">
          <ac:chgData name="Saxena Anvesh" userId="bc716c6d-cf30-48dc-9875-3e4cc000a7ee" providerId="ADAL" clId="{7C127955-9D21-4BED-AE11-6FACE72A5E3C}" dt="2021-11-18T17:09:33.692" v="1379" actId="1076"/>
          <ac:spMkLst>
            <pc:docMk/>
            <pc:sldMk cId="1500035866" sldId="263"/>
            <ac:spMk id="11" creationId="{3250741F-B766-4A58-9AAB-B29D059420B0}"/>
          </ac:spMkLst>
        </pc:spChg>
        <pc:spChg chg="add del mod">
          <ac:chgData name="Saxena Anvesh" userId="bc716c6d-cf30-48dc-9875-3e4cc000a7ee" providerId="ADAL" clId="{7C127955-9D21-4BED-AE11-6FACE72A5E3C}" dt="2021-11-18T17:14:08.543" v="1602" actId="478"/>
          <ac:spMkLst>
            <pc:docMk/>
            <pc:sldMk cId="1500035866" sldId="263"/>
            <ac:spMk id="13" creationId="{5079BE66-40C7-4D90-9B7B-56FEC039981D}"/>
          </ac:spMkLst>
        </pc:spChg>
        <pc:spChg chg="add mod">
          <ac:chgData name="Saxena Anvesh" userId="bc716c6d-cf30-48dc-9875-3e4cc000a7ee" providerId="ADAL" clId="{7C127955-9D21-4BED-AE11-6FACE72A5E3C}" dt="2021-11-18T17:12:27.685" v="1593" actId="1076"/>
          <ac:spMkLst>
            <pc:docMk/>
            <pc:sldMk cId="1500035866" sldId="263"/>
            <ac:spMk id="15" creationId="{3E23A0D3-453F-4043-8B66-73B0D4CFE94B}"/>
          </ac:spMkLst>
        </pc:spChg>
        <pc:spChg chg="add mod">
          <ac:chgData name="Saxena Anvesh" userId="bc716c6d-cf30-48dc-9875-3e4cc000a7ee" providerId="ADAL" clId="{7C127955-9D21-4BED-AE11-6FACE72A5E3C}" dt="2021-11-18T17:13:26.313" v="1596" actId="1076"/>
          <ac:spMkLst>
            <pc:docMk/>
            <pc:sldMk cId="1500035866" sldId="263"/>
            <ac:spMk id="17" creationId="{CB36156B-532F-47BE-A8F5-4A3CDFF44AA7}"/>
          </ac:spMkLst>
        </pc:spChg>
        <pc:spChg chg="del mod">
          <ac:chgData name="Saxena Anvesh" userId="bc716c6d-cf30-48dc-9875-3e4cc000a7ee" providerId="ADAL" clId="{7C127955-9D21-4BED-AE11-6FACE72A5E3C}" dt="2021-11-18T17:09:18.564" v="1377"/>
          <ac:spMkLst>
            <pc:docMk/>
            <pc:sldMk cId="1500035866" sldId="263"/>
            <ac:spMk id="21" creationId="{328D3CD0-377E-464D-8061-8197A46B2812}"/>
          </ac:spMkLst>
        </pc:spChg>
        <pc:spChg chg="mod">
          <ac:chgData name="Saxena Anvesh" userId="bc716c6d-cf30-48dc-9875-3e4cc000a7ee" providerId="ADAL" clId="{7C127955-9D21-4BED-AE11-6FACE72A5E3C}" dt="2021-11-18T17:11:54.415" v="1590" actId="1076"/>
          <ac:spMkLst>
            <pc:docMk/>
            <pc:sldMk cId="1500035866" sldId="263"/>
            <ac:spMk id="22" creationId="{24404918-ED4E-4A75-A51B-B67234A4AEC9}"/>
          </ac:spMkLst>
        </pc:spChg>
        <pc:spChg chg="mod">
          <ac:chgData name="Saxena Anvesh" userId="bc716c6d-cf30-48dc-9875-3e4cc000a7ee" providerId="ADAL" clId="{7C127955-9D21-4BED-AE11-6FACE72A5E3C}" dt="2021-11-18T17:11:57.773" v="1591" actId="1076"/>
          <ac:spMkLst>
            <pc:docMk/>
            <pc:sldMk cId="1500035866" sldId="263"/>
            <ac:spMk id="36" creationId="{223214CA-5BD3-41F4-9B7E-4464984D2478}"/>
          </ac:spMkLst>
        </pc:spChg>
        <pc:picChg chg="del">
          <ac:chgData name="Saxena Anvesh" userId="bc716c6d-cf30-48dc-9875-3e4cc000a7ee" providerId="ADAL" clId="{7C127955-9D21-4BED-AE11-6FACE72A5E3C}" dt="2021-11-18T14:15:36.157" v="1292" actId="478"/>
          <ac:picMkLst>
            <pc:docMk/>
            <pc:sldMk cId="1500035866" sldId="263"/>
            <ac:picMk id="3" creationId="{706B3DA3-2364-4A7D-8B78-203D8641D2F2}"/>
          </ac:picMkLst>
        </pc:picChg>
        <pc:picChg chg="add mod">
          <ac:chgData name="Saxena Anvesh" userId="bc716c6d-cf30-48dc-9875-3e4cc000a7ee" providerId="ADAL" clId="{7C127955-9D21-4BED-AE11-6FACE72A5E3C}" dt="2021-11-18T14:31:42.836" v="1300" actId="1076"/>
          <ac:picMkLst>
            <pc:docMk/>
            <pc:sldMk cId="1500035866" sldId="263"/>
            <ac:picMk id="4" creationId="{FC9F3C9A-4210-4EA6-91C4-4696AA60FEB7}"/>
          </ac:picMkLst>
        </pc:picChg>
        <pc:picChg chg="add mod">
          <ac:chgData name="Saxena Anvesh" userId="bc716c6d-cf30-48dc-9875-3e4cc000a7ee" providerId="ADAL" clId="{7C127955-9D21-4BED-AE11-6FACE72A5E3C}" dt="2021-11-18T17:11:54.415" v="1590" actId="1076"/>
          <ac:picMkLst>
            <pc:docMk/>
            <pc:sldMk cId="1500035866" sldId="263"/>
            <ac:picMk id="6" creationId="{D4955E01-533C-47AB-A76E-B17AAC3DC34D}"/>
          </ac:picMkLst>
        </pc:picChg>
        <pc:picChg chg="del">
          <ac:chgData name="Saxena Anvesh" userId="bc716c6d-cf30-48dc-9875-3e4cc000a7ee" providerId="ADAL" clId="{7C127955-9D21-4BED-AE11-6FACE72A5E3C}" dt="2021-11-18T14:31:28.651" v="1294" actId="478"/>
          <ac:picMkLst>
            <pc:docMk/>
            <pc:sldMk cId="1500035866" sldId="263"/>
            <ac:picMk id="8" creationId="{D6E2B65F-D557-4C27-81A0-C2C4CF07E272}"/>
          </ac:picMkLst>
        </pc:picChg>
        <pc:picChg chg="add mod">
          <ac:chgData name="Saxena Anvesh" userId="bc716c6d-cf30-48dc-9875-3e4cc000a7ee" providerId="ADAL" clId="{7C127955-9D21-4BED-AE11-6FACE72A5E3C}" dt="2021-11-18T17:14:16.404" v="1603" actId="1076"/>
          <ac:picMkLst>
            <pc:docMk/>
            <pc:sldMk cId="1500035866" sldId="263"/>
            <ac:picMk id="9" creationId="{C881B320-6F57-477F-9F8F-61980CC7BE2C}"/>
          </ac:picMkLst>
        </pc:picChg>
        <pc:picChg chg="del">
          <ac:chgData name="Saxena Anvesh" userId="bc716c6d-cf30-48dc-9875-3e4cc000a7ee" providerId="ADAL" clId="{7C127955-9D21-4BED-AE11-6FACE72A5E3C}" dt="2021-11-18T17:05:51.116" v="1317" actId="478"/>
          <ac:picMkLst>
            <pc:docMk/>
            <pc:sldMk cId="1500035866" sldId="263"/>
            <ac:picMk id="10" creationId="{9BFF86A6-EC00-42E7-AE74-BE99B795994D}"/>
          </ac:picMkLst>
        </pc:picChg>
        <pc:picChg chg="add mod">
          <ac:chgData name="Saxena Anvesh" userId="bc716c6d-cf30-48dc-9875-3e4cc000a7ee" providerId="ADAL" clId="{7C127955-9D21-4BED-AE11-6FACE72A5E3C}" dt="2021-11-18T17:09:33.692" v="1379" actId="1076"/>
          <ac:picMkLst>
            <pc:docMk/>
            <pc:sldMk cId="1500035866" sldId="263"/>
            <ac:picMk id="12" creationId="{C9D9431A-BFE0-4CBC-A1A3-8A6E1EA949B4}"/>
          </ac:picMkLst>
        </pc:picChg>
        <pc:picChg chg="del">
          <ac:chgData name="Saxena Anvesh" userId="bc716c6d-cf30-48dc-9875-3e4cc000a7ee" providerId="ADAL" clId="{7C127955-9D21-4BED-AE11-6FACE72A5E3C}" dt="2021-11-18T17:13:18.616" v="1594" actId="478"/>
          <ac:picMkLst>
            <pc:docMk/>
            <pc:sldMk cId="1500035866" sldId="263"/>
            <ac:picMk id="14" creationId="{8D26721A-584B-4171-A9A9-5943C376DA72}"/>
          </ac:picMkLst>
        </pc:picChg>
        <pc:picChg chg="add mod">
          <ac:chgData name="Saxena Anvesh" userId="bc716c6d-cf30-48dc-9875-3e4cc000a7ee" providerId="ADAL" clId="{7C127955-9D21-4BED-AE11-6FACE72A5E3C}" dt="2021-11-18T17:12:27.685" v="1593" actId="1076"/>
          <ac:picMkLst>
            <pc:docMk/>
            <pc:sldMk cId="1500035866" sldId="263"/>
            <ac:picMk id="16" creationId="{EB93F5EA-2641-43DE-824C-039CBF4FDCD5}"/>
          </ac:picMkLst>
        </pc:picChg>
        <pc:picChg chg="add mod">
          <ac:chgData name="Saxena Anvesh" userId="bc716c6d-cf30-48dc-9875-3e4cc000a7ee" providerId="ADAL" clId="{7C127955-9D21-4BED-AE11-6FACE72A5E3C}" dt="2021-11-18T17:13:26.313" v="1596" actId="1076"/>
          <ac:picMkLst>
            <pc:docMk/>
            <pc:sldMk cId="1500035866" sldId="263"/>
            <ac:picMk id="18" creationId="{A205D558-859C-4DD2-9403-F2049BCE722D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18T17:49:52.319" v="1889"/>
        <pc:sldMkLst>
          <pc:docMk/>
          <pc:sldMk cId="3366905143" sldId="264"/>
        </pc:sldMkLst>
        <pc:spChg chg="add del mod">
          <ac:chgData name="Saxena Anvesh" userId="bc716c6d-cf30-48dc-9875-3e4cc000a7ee" providerId="ADAL" clId="{7C127955-9D21-4BED-AE11-6FACE72A5E3C}" dt="2021-11-18T17:28:08.808" v="1717" actId="478"/>
          <ac:spMkLst>
            <pc:docMk/>
            <pc:sldMk cId="3366905143" sldId="264"/>
            <ac:spMk id="17" creationId="{A1B510A5-E069-4437-954A-A132E45C4F01}"/>
          </ac:spMkLst>
        </pc:spChg>
        <pc:spChg chg="add del mod">
          <ac:chgData name="Saxena Anvesh" userId="bc716c6d-cf30-48dc-9875-3e4cc000a7ee" providerId="ADAL" clId="{7C127955-9D21-4BED-AE11-6FACE72A5E3C}" dt="2021-11-18T17:30:51.604" v="1735" actId="478"/>
          <ac:spMkLst>
            <pc:docMk/>
            <pc:sldMk cId="3366905143" sldId="264"/>
            <ac:spMk id="19" creationId="{D9F53671-EA7B-4881-9298-17E873C73F5F}"/>
          </ac:spMkLst>
        </pc:spChg>
        <pc:spChg chg="mod">
          <ac:chgData name="Saxena Anvesh" userId="bc716c6d-cf30-48dc-9875-3e4cc000a7ee" providerId="ADAL" clId="{7C127955-9D21-4BED-AE11-6FACE72A5E3C}" dt="2021-11-18T17:28:23.933" v="1720" actId="14100"/>
          <ac:spMkLst>
            <pc:docMk/>
            <pc:sldMk cId="3366905143" sldId="264"/>
            <ac:spMk id="21" creationId="{328D3CD0-377E-464D-8061-8197A46B2812}"/>
          </ac:spMkLst>
        </pc:spChg>
        <pc:spChg chg="mod">
          <ac:chgData name="Saxena Anvesh" userId="bc716c6d-cf30-48dc-9875-3e4cc000a7ee" providerId="ADAL" clId="{7C127955-9D21-4BED-AE11-6FACE72A5E3C}" dt="2021-11-18T17:28:13.164" v="1718" actId="1076"/>
          <ac:spMkLst>
            <pc:docMk/>
            <pc:sldMk cId="3366905143" sldId="264"/>
            <ac:spMk id="22" creationId="{24404918-ED4E-4A75-A51B-B67234A4AEC9}"/>
          </ac:spMkLst>
        </pc:spChg>
        <pc:spChg chg="mod">
          <ac:chgData name="Saxena Anvesh" userId="bc716c6d-cf30-48dc-9875-3e4cc000a7ee" providerId="ADAL" clId="{7C127955-9D21-4BED-AE11-6FACE72A5E3C}" dt="2021-11-18T17:33:43.143" v="1885" actId="20577"/>
          <ac:spMkLst>
            <pc:docMk/>
            <pc:sldMk cId="3366905143" sldId="264"/>
            <ac:spMk id="36" creationId="{223214CA-5BD3-41F4-9B7E-4464984D2478}"/>
          </ac:spMkLst>
        </pc:spChg>
        <pc:picChg chg="add del mod">
          <ac:chgData name="Saxena Anvesh" userId="bc716c6d-cf30-48dc-9875-3e4cc000a7ee" providerId="ADAL" clId="{7C127955-9D21-4BED-AE11-6FACE72A5E3C}" dt="2021-11-18T17:22:16.459" v="1610" actId="478"/>
          <ac:picMkLst>
            <pc:docMk/>
            <pc:sldMk cId="3366905143" sldId="264"/>
            <ac:picMk id="3" creationId="{3FBF7CC9-EB59-4ED0-AA3B-754F8A1A671A}"/>
          </ac:picMkLst>
        </pc:picChg>
        <pc:picChg chg="add del mod">
          <ac:chgData name="Saxena Anvesh" userId="bc716c6d-cf30-48dc-9875-3e4cc000a7ee" providerId="ADAL" clId="{7C127955-9D21-4BED-AE11-6FACE72A5E3C}" dt="2021-11-18T17:24:40.466" v="1615" actId="478"/>
          <ac:picMkLst>
            <pc:docMk/>
            <pc:sldMk cId="3366905143" sldId="264"/>
            <ac:picMk id="5" creationId="{5BC181E6-80CF-4D65-9583-B8C0115AE526}"/>
          </ac:picMkLst>
        </pc:picChg>
        <pc:picChg chg="add mod">
          <ac:chgData name="Saxena Anvesh" userId="bc716c6d-cf30-48dc-9875-3e4cc000a7ee" providerId="ADAL" clId="{7C127955-9D21-4BED-AE11-6FACE72A5E3C}" dt="2021-11-18T17:28:13.164" v="1718" actId="1076"/>
          <ac:picMkLst>
            <pc:docMk/>
            <pc:sldMk cId="3366905143" sldId="264"/>
            <ac:picMk id="7" creationId="{629B6316-6F71-4B43-9C87-4B0BAD1139D4}"/>
          </ac:picMkLst>
        </pc:picChg>
        <pc:picChg chg="del">
          <ac:chgData name="Saxena Anvesh" userId="bc716c6d-cf30-48dc-9875-3e4cc000a7ee" providerId="ADAL" clId="{7C127955-9D21-4BED-AE11-6FACE72A5E3C}" dt="2021-11-18T17:14:23.314" v="1604" actId="478"/>
          <ac:picMkLst>
            <pc:docMk/>
            <pc:sldMk cId="3366905143" sldId="264"/>
            <ac:picMk id="8" creationId="{D6E2B65F-D557-4C27-81A0-C2C4CF07E272}"/>
          </ac:picMkLst>
        </pc:picChg>
        <pc:picChg chg="del">
          <ac:chgData name="Saxena Anvesh" userId="bc716c6d-cf30-48dc-9875-3e4cc000a7ee" providerId="ADAL" clId="{7C127955-9D21-4BED-AE11-6FACE72A5E3C}" dt="2021-11-18T17:20:07.943" v="1605" actId="478"/>
          <ac:picMkLst>
            <pc:docMk/>
            <pc:sldMk cId="3366905143" sldId="264"/>
            <ac:picMk id="10" creationId="{9BFF86A6-EC00-42E7-AE74-BE99B795994D}"/>
          </ac:picMkLst>
        </pc:picChg>
        <pc:picChg chg="add mod">
          <ac:chgData name="Saxena Anvesh" userId="bc716c6d-cf30-48dc-9875-3e4cc000a7ee" providerId="ADAL" clId="{7C127955-9D21-4BED-AE11-6FACE72A5E3C}" dt="2021-11-18T17:28:29.615" v="1722" actId="1076"/>
          <ac:picMkLst>
            <pc:docMk/>
            <pc:sldMk cId="3366905143" sldId="264"/>
            <ac:picMk id="11" creationId="{DC3C51DC-0345-443E-8481-025B3A068C30}"/>
          </ac:picMkLst>
        </pc:picChg>
        <pc:picChg chg="add mod">
          <ac:chgData name="Saxena Anvesh" userId="bc716c6d-cf30-48dc-9875-3e4cc000a7ee" providerId="ADAL" clId="{7C127955-9D21-4BED-AE11-6FACE72A5E3C}" dt="2021-11-18T17:30:11.429" v="1728" actId="1076"/>
          <ac:picMkLst>
            <pc:docMk/>
            <pc:sldMk cId="3366905143" sldId="264"/>
            <ac:picMk id="13" creationId="{2AC163F1-94A5-4EEE-B50A-D37DCC06F2F6}"/>
          </ac:picMkLst>
        </pc:picChg>
        <pc:picChg chg="del">
          <ac:chgData name="Saxena Anvesh" userId="bc716c6d-cf30-48dc-9875-3e4cc000a7ee" providerId="ADAL" clId="{7C127955-9D21-4BED-AE11-6FACE72A5E3C}" dt="2021-11-18T17:26:31.375" v="1709" actId="478"/>
          <ac:picMkLst>
            <pc:docMk/>
            <pc:sldMk cId="3366905143" sldId="264"/>
            <ac:picMk id="14" creationId="{8D26721A-584B-4171-A9A9-5943C376DA72}"/>
          </ac:picMkLst>
        </pc:picChg>
        <pc:picChg chg="add mod">
          <ac:chgData name="Saxena Anvesh" userId="bc716c6d-cf30-48dc-9875-3e4cc000a7ee" providerId="ADAL" clId="{7C127955-9D21-4BED-AE11-6FACE72A5E3C}" dt="2021-11-18T17:31:03.379" v="1739" actId="14100"/>
          <ac:picMkLst>
            <pc:docMk/>
            <pc:sldMk cId="3366905143" sldId="264"/>
            <ac:picMk id="16" creationId="{5479041C-B1EA-4ECF-BF52-D128BB62698D}"/>
          </ac:picMkLst>
        </pc:picChg>
        <pc:picChg chg="add del mod">
          <ac:chgData name="Saxena Anvesh" userId="bc716c6d-cf30-48dc-9875-3e4cc000a7ee" providerId="ADAL" clId="{7C127955-9D21-4BED-AE11-6FACE72A5E3C}" dt="2021-11-18T17:28:08.808" v="1717" actId="478"/>
          <ac:picMkLst>
            <pc:docMk/>
            <pc:sldMk cId="3366905143" sldId="264"/>
            <ac:picMk id="18" creationId="{5D3F1D3B-73C7-448E-ADDF-640946E0A61A}"/>
          </ac:picMkLst>
        </pc:picChg>
        <pc:picChg chg="add del">
          <ac:chgData name="Saxena Anvesh" userId="bc716c6d-cf30-48dc-9875-3e4cc000a7ee" providerId="ADAL" clId="{7C127955-9D21-4BED-AE11-6FACE72A5E3C}" dt="2021-11-18T17:22:19.441" v="1612" actId="478"/>
          <ac:picMkLst>
            <pc:docMk/>
            <pc:sldMk cId="3366905143" sldId="264"/>
            <ac:picMk id="1026" creationId="{160D8ED3-96F8-4AA3-A132-76CDBC365445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23T12:50:12.772" v="2710"/>
        <pc:sldMkLst>
          <pc:docMk/>
          <pc:sldMk cId="2099748827" sldId="265"/>
        </pc:sldMkLst>
        <pc:spChg chg="del">
          <ac:chgData name="Saxena Anvesh" userId="bc716c6d-cf30-48dc-9875-3e4cc000a7ee" providerId="ADAL" clId="{7C127955-9D21-4BED-AE11-6FACE72A5E3C}" dt="2021-11-23T12:33:41.623" v="1908" actId="478"/>
          <ac:spMkLst>
            <pc:docMk/>
            <pc:sldMk cId="2099748827" sldId="265"/>
            <ac:spMk id="21" creationId="{328D3CD0-377E-464D-8061-8197A46B2812}"/>
          </ac:spMkLst>
        </pc:spChg>
        <pc:spChg chg="del">
          <ac:chgData name="Saxena Anvesh" userId="bc716c6d-cf30-48dc-9875-3e4cc000a7ee" providerId="ADAL" clId="{7C127955-9D21-4BED-AE11-6FACE72A5E3C}" dt="2021-11-23T12:33:38.618" v="1907" actId="478"/>
          <ac:spMkLst>
            <pc:docMk/>
            <pc:sldMk cId="2099748827" sldId="265"/>
            <ac:spMk id="22" creationId="{24404918-ED4E-4A75-A51B-B67234A4AEC9}"/>
          </ac:spMkLst>
        </pc:spChg>
        <pc:spChg chg="del">
          <ac:chgData name="Saxena Anvesh" userId="bc716c6d-cf30-48dc-9875-3e4cc000a7ee" providerId="ADAL" clId="{7C127955-9D21-4BED-AE11-6FACE72A5E3C}" dt="2021-11-23T12:31:20.721" v="1896" actId="478"/>
          <ac:spMkLst>
            <pc:docMk/>
            <pc:sldMk cId="2099748827" sldId="265"/>
            <ac:spMk id="36" creationId="{223214CA-5BD3-41F4-9B7E-4464984D2478}"/>
          </ac:spMkLst>
        </pc:spChg>
        <pc:graphicFrameChg chg="add mod modGraphic">
          <ac:chgData name="Saxena Anvesh" userId="bc716c6d-cf30-48dc-9875-3e4cc000a7ee" providerId="ADAL" clId="{7C127955-9D21-4BED-AE11-6FACE72A5E3C}" dt="2021-11-23T12:45:59.424" v="2622" actId="20577"/>
          <ac:graphicFrameMkLst>
            <pc:docMk/>
            <pc:sldMk cId="2099748827" sldId="265"/>
            <ac:graphicFrameMk id="2" creationId="{3DD931D9-F8BF-40E1-9701-7AAE297108EF}"/>
          </ac:graphicFrameMkLst>
        </pc:graphicFrameChg>
        <pc:graphicFrameChg chg="add del mod">
          <ac:chgData name="Saxena Anvesh" userId="bc716c6d-cf30-48dc-9875-3e4cc000a7ee" providerId="ADAL" clId="{7C127955-9D21-4BED-AE11-6FACE72A5E3C}" dt="2021-11-23T12:39:19.360" v="2102"/>
          <ac:graphicFrameMkLst>
            <pc:docMk/>
            <pc:sldMk cId="2099748827" sldId="265"/>
            <ac:graphicFrameMk id="3" creationId="{A9C3F8CB-9757-4D6A-8074-C5A5DEC520D1}"/>
          </ac:graphicFrameMkLst>
        </pc:graphicFrameChg>
        <pc:graphicFrameChg chg="add del mod modGraphic">
          <ac:chgData name="Saxena Anvesh" userId="bc716c6d-cf30-48dc-9875-3e4cc000a7ee" providerId="ADAL" clId="{7C127955-9D21-4BED-AE11-6FACE72A5E3C}" dt="2021-11-23T12:40:24.321" v="2111"/>
          <ac:graphicFrameMkLst>
            <pc:docMk/>
            <pc:sldMk cId="2099748827" sldId="265"/>
            <ac:graphicFrameMk id="4" creationId="{DC4828F8-7775-4D11-97F6-24F6E5F237AE}"/>
          </ac:graphicFrameMkLst>
        </pc:graphicFrameChg>
        <pc:picChg chg="del">
          <ac:chgData name="Saxena Anvesh" userId="bc716c6d-cf30-48dc-9875-3e4cc000a7ee" providerId="ADAL" clId="{7C127955-9D21-4BED-AE11-6FACE72A5E3C}" dt="2021-11-23T12:33:35.723" v="1906" actId="478"/>
          <ac:picMkLst>
            <pc:docMk/>
            <pc:sldMk cId="2099748827" sldId="265"/>
            <ac:picMk id="7" creationId="{629B6316-6F71-4B43-9C87-4B0BAD1139D4}"/>
          </ac:picMkLst>
        </pc:picChg>
        <pc:picChg chg="del">
          <ac:chgData name="Saxena Anvesh" userId="bc716c6d-cf30-48dc-9875-3e4cc000a7ee" providerId="ADAL" clId="{7C127955-9D21-4BED-AE11-6FACE72A5E3C}" dt="2021-11-23T12:33:41.623" v="1908" actId="478"/>
          <ac:picMkLst>
            <pc:docMk/>
            <pc:sldMk cId="2099748827" sldId="265"/>
            <ac:picMk id="11" creationId="{DC3C51DC-0345-443E-8481-025B3A068C30}"/>
          </ac:picMkLst>
        </pc:picChg>
        <pc:picChg chg="del">
          <ac:chgData name="Saxena Anvesh" userId="bc716c6d-cf30-48dc-9875-3e4cc000a7ee" providerId="ADAL" clId="{7C127955-9D21-4BED-AE11-6FACE72A5E3C}" dt="2021-11-23T12:29:36.115" v="1891" actId="478"/>
          <ac:picMkLst>
            <pc:docMk/>
            <pc:sldMk cId="2099748827" sldId="265"/>
            <ac:picMk id="13" creationId="{2AC163F1-94A5-4EEE-B50A-D37DCC06F2F6}"/>
          </ac:picMkLst>
        </pc:picChg>
        <pc:picChg chg="del">
          <ac:chgData name="Saxena Anvesh" userId="bc716c6d-cf30-48dc-9875-3e4cc000a7ee" providerId="ADAL" clId="{7C127955-9D21-4BED-AE11-6FACE72A5E3C}" dt="2021-11-23T12:31:18.643" v="1895" actId="478"/>
          <ac:picMkLst>
            <pc:docMk/>
            <pc:sldMk cId="2099748827" sldId="265"/>
            <ac:picMk id="16" creationId="{5479041C-B1EA-4ECF-BF52-D128BB62698D}"/>
          </ac:picMkLst>
        </pc:picChg>
        <pc:picChg chg="add mod">
          <ac:chgData name="Saxena Anvesh" userId="bc716c6d-cf30-48dc-9875-3e4cc000a7ee" providerId="ADAL" clId="{7C127955-9D21-4BED-AE11-6FACE72A5E3C}" dt="2021-11-23T12:31:29.419" v="1899" actId="1076"/>
          <ac:picMkLst>
            <pc:docMk/>
            <pc:sldMk cId="2099748827" sldId="265"/>
            <ac:picMk id="1026" creationId="{51E36AAC-9C43-4EC1-8E4B-B4B6971E8BB3}"/>
          </ac:picMkLst>
        </pc:picChg>
        <pc:picChg chg="add mod">
          <ac:chgData name="Saxena Anvesh" userId="bc716c6d-cf30-48dc-9875-3e4cc000a7ee" providerId="ADAL" clId="{7C127955-9D21-4BED-AE11-6FACE72A5E3C}" dt="2021-11-23T12:33:22.514" v="1905" actId="1076"/>
          <ac:picMkLst>
            <pc:docMk/>
            <pc:sldMk cId="2099748827" sldId="265"/>
            <ac:picMk id="1028" creationId="{26398A9D-8AF8-447F-9AA9-91A2387FB8FC}"/>
          </ac:picMkLst>
        </pc:picChg>
      </pc:sldChg>
      <pc:sldChg chg="addSp delSp modSp add mod ord">
        <pc:chgData name="Saxena Anvesh" userId="bc716c6d-cf30-48dc-9875-3e4cc000a7ee" providerId="ADAL" clId="{7C127955-9D21-4BED-AE11-6FACE72A5E3C}" dt="2021-11-23T12:50:12.772" v="2710"/>
        <pc:sldMkLst>
          <pc:docMk/>
          <pc:sldMk cId="1242567098" sldId="266"/>
        </pc:sldMkLst>
        <pc:spChg chg="add mod">
          <ac:chgData name="Saxena Anvesh" userId="bc716c6d-cf30-48dc-9875-3e4cc000a7ee" providerId="ADAL" clId="{7C127955-9D21-4BED-AE11-6FACE72A5E3C}" dt="2021-11-23T12:47:43.320" v="2637" actId="1076"/>
          <ac:spMkLst>
            <pc:docMk/>
            <pc:sldMk cId="1242567098" sldId="266"/>
            <ac:spMk id="5" creationId="{DE4EF512-2352-494E-A788-71790A5AE8CC}"/>
          </ac:spMkLst>
        </pc:spChg>
        <pc:spChg chg="add mod">
          <ac:chgData name="Saxena Anvesh" userId="bc716c6d-cf30-48dc-9875-3e4cc000a7ee" providerId="ADAL" clId="{7C127955-9D21-4BED-AE11-6FACE72A5E3C}" dt="2021-11-23T12:47:58.294" v="2670" actId="20577"/>
          <ac:spMkLst>
            <pc:docMk/>
            <pc:sldMk cId="1242567098" sldId="266"/>
            <ac:spMk id="6" creationId="{48101285-FEB3-4E11-A713-6DBC723CF37D}"/>
          </ac:spMkLst>
        </pc:spChg>
        <pc:spChg chg="add mod">
          <ac:chgData name="Saxena Anvesh" userId="bc716c6d-cf30-48dc-9875-3e4cc000a7ee" providerId="ADAL" clId="{7C127955-9D21-4BED-AE11-6FACE72A5E3C}" dt="2021-11-23T12:48:18.769" v="2700" actId="20577"/>
          <ac:spMkLst>
            <pc:docMk/>
            <pc:sldMk cId="1242567098" sldId="266"/>
            <ac:spMk id="9" creationId="{3138A66D-2E64-4C91-A9D7-1386DBCAE3EB}"/>
          </ac:spMkLst>
        </pc:spChg>
        <pc:graphicFrameChg chg="del">
          <ac:chgData name="Saxena Anvesh" userId="bc716c6d-cf30-48dc-9875-3e4cc000a7ee" providerId="ADAL" clId="{7C127955-9D21-4BED-AE11-6FACE72A5E3C}" dt="2021-11-23T12:46:19.612" v="2624" actId="478"/>
          <ac:graphicFrameMkLst>
            <pc:docMk/>
            <pc:sldMk cId="1242567098" sldId="266"/>
            <ac:graphicFrameMk id="2" creationId="{3DD931D9-F8BF-40E1-9701-7AAE297108EF}"/>
          </ac:graphicFrameMkLst>
        </pc:graphicFrameChg>
        <pc:picChg chg="add mod">
          <ac:chgData name="Saxena Anvesh" userId="bc716c6d-cf30-48dc-9875-3e4cc000a7ee" providerId="ADAL" clId="{7C127955-9D21-4BED-AE11-6FACE72A5E3C}" dt="2021-11-23T12:47:31.183" v="2634" actId="1076"/>
          <ac:picMkLst>
            <pc:docMk/>
            <pc:sldMk cId="1242567098" sldId="266"/>
            <ac:picMk id="4" creationId="{D2F145BD-E4F1-4823-A0C6-4EC570618E26}"/>
          </ac:picMkLst>
        </pc:picChg>
        <pc:cxnChg chg="add mod">
          <ac:chgData name="Saxena Anvesh" userId="bc716c6d-cf30-48dc-9875-3e4cc000a7ee" providerId="ADAL" clId="{7C127955-9D21-4BED-AE11-6FACE72A5E3C}" dt="2021-11-23T12:48:57.199" v="2704" actId="1076"/>
          <ac:cxnSpMkLst>
            <pc:docMk/>
            <pc:sldMk cId="1242567098" sldId="266"/>
            <ac:cxnSpMk id="8" creationId="{1ACA2818-4B55-4106-80AF-CB16F872B63C}"/>
          </ac:cxnSpMkLst>
        </pc:cxnChg>
        <pc:cxnChg chg="add mod">
          <ac:chgData name="Saxena Anvesh" userId="bc716c6d-cf30-48dc-9875-3e4cc000a7ee" providerId="ADAL" clId="{7C127955-9D21-4BED-AE11-6FACE72A5E3C}" dt="2021-11-23T12:49:02.620" v="2706" actId="1076"/>
          <ac:cxnSpMkLst>
            <pc:docMk/>
            <pc:sldMk cId="1242567098" sldId="266"/>
            <ac:cxnSpMk id="12" creationId="{76EBB272-9F50-4240-BEEE-79C86307F23F}"/>
          </ac:cxnSpMkLst>
        </pc:cxnChg>
      </pc:sldChg>
      <pc:sldChg chg="addSp delSp modSp add mod ord">
        <pc:chgData name="Saxena Anvesh" userId="bc716c6d-cf30-48dc-9875-3e4cc000a7ee" providerId="ADAL" clId="{7C127955-9D21-4BED-AE11-6FACE72A5E3C}" dt="2021-11-25T15:36:08.759" v="3278"/>
        <pc:sldMkLst>
          <pc:docMk/>
          <pc:sldMk cId="3740068637" sldId="267"/>
        </pc:sldMkLst>
        <pc:spChg chg="del">
          <ac:chgData name="Saxena Anvesh" userId="bc716c6d-cf30-48dc-9875-3e4cc000a7ee" providerId="ADAL" clId="{7C127955-9D21-4BED-AE11-6FACE72A5E3C}" dt="2021-11-25T14:29:45.643" v="2724" actId="478"/>
          <ac:spMkLst>
            <pc:docMk/>
            <pc:sldMk cId="3740068637" sldId="267"/>
            <ac:spMk id="2" creationId="{AC67E010-E0DC-4BEB-B9D2-A7A793CFBDA3}"/>
          </ac:spMkLst>
        </pc:spChg>
        <pc:spChg chg="del">
          <ac:chgData name="Saxena Anvesh" userId="bc716c6d-cf30-48dc-9875-3e4cc000a7ee" providerId="ADAL" clId="{7C127955-9D21-4BED-AE11-6FACE72A5E3C}" dt="2021-11-25T14:29:59.273" v="2728" actId="478"/>
          <ac:spMkLst>
            <pc:docMk/>
            <pc:sldMk cId="3740068637" sldId="267"/>
            <ac:spMk id="6" creationId="{122BA2D7-28C9-434F-8683-FD4E884EAB85}"/>
          </ac:spMkLst>
        </pc:spChg>
        <pc:spChg chg="del">
          <ac:chgData name="Saxena Anvesh" userId="bc716c6d-cf30-48dc-9875-3e4cc000a7ee" providerId="ADAL" clId="{7C127955-9D21-4BED-AE11-6FACE72A5E3C}" dt="2021-11-25T14:29:59.273" v="2728" actId="478"/>
          <ac:spMkLst>
            <pc:docMk/>
            <pc:sldMk cId="3740068637" sldId="267"/>
            <ac:spMk id="7" creationId="{98ED1F01-A3D9-4CD1-BE7B-AE92FFB2C737}"/>
          </ac:spMkLst>
        </pc:spChg>
        <pc:spChg chg="add del mod">
          <ac:chgData name="Saxena Anvesh" userId="bc716c6d-cf30-48dc-9875-3e4cc000a7ee" providerId="ADAL" clId="{7C127955-9D21-4BED-AE11-6FACE72A5E3C}" dt="2021-11-25T14:29:53.641" v="2727" actId="478"/>
          <ac:spMkLst>
            <pc:docMk/>
            <pc:sldMk cId="3740068637" sldId="267"/>
            <ac:spMk id="14" creationId="{18357535-7C63-467C-B551-C10BB371EEDF}"/>
          </ac:spMkLst>
        </pc:spChg>
        <pc:spChg chg="add del mod">
          <ac:chgData name="Saxena Anvesh" userId="bc716c6d-cf30-48dc-9875-3e4cc000a7ee" providerId="ADAL" clId="{7C127955-9D21-4BED-AE11-6FACE72A5E3C}" dt="2021-11-25T14:29:53.641" v="2727" actId="478"/>
          <ac:spMkLst>
            <pc:docMk/>
            <pc:sldMk cId="3740068637" sldId="267"/>
            <ac:spMk id="16" creationId="{D4786037-1321-4C02-A218-411DD05C3549}"/>
          </ac:spMkLst>
        </pc:spChg>
        <pc:spChg chg="del">
          <ac:chgData name="Saxena Anvesh" userId="bc716c6d-cf30-48dc-9875-3e4cc000a7ee" providerId="ADAL" clId="{7C127955-9D21-4BED-AE11-6FACE72A5E3C}" dt="2021-11-25T14:29:59.273" v="2728" actId="478"/>
          <ac:spMkLst>
            <pc:docMk/>
            <pc:sldMk cId="3740068637" sldId="267"/>
            <ac:spMk id="18" creationId="{A7E70EB4-9687-446F-BF3E-AB89B2E30BC6}"/>
          </ac:spMkLst>
        </pc:spChg>
        <pc:spChg chg="add del mod">
          <ac:chgData name="Saxena Anvesh" userId="bc716c6d-cf30-48dc-9875-3e4cc000a7ee" providerId="ADAL" clId="{7C127955-9D21-4BED-AE11-6FACE72A5E3C}" dt="2021-11-25T14:29:53.641" v="2727" actId="478"/>
          <ac:spMkLst>
            <pc:docMk/>
            <pc:sldMk cId="3740068637" sldId="267"/>
            <ac:spMk id="20" creationId="{53DF6B6D-E033-4191-8355-B5B2ABC25141}"/>
          </ac:spMkLst>
        </pc:spChg>
        <pc:spChg chg="add mod">
          <ac:chgData name="Saxena Anvesh" userId="bc716c6d-cf30-48dc-9875-3e4cc000a7ee" providerId="ADAL" clId="{7C127955-9D21-4BED-AE11-6FACE72A5E3C}" dt="2021-11-25T15:15:14.145" v="3057" actId="113"/>
          <ac:spMkLst>
            <pc:docMk/>
            <pc:sldMk cId="3740068637" sldId="267"/>
            <ac:spMk id="26" creationId="{C78A0CF3-8048-4C95-A69B-B969ABA4C5C7}"/>
          </ac:spMkLst>
        </pc:spChg>
        <pc:spChg chg="add mod">
          <ac:chgData name="Saxena Anvesh" userId="bc716c6d-cf30-48dc-9875-3e4cc000a7ee" providerId="ADAL" clId="{7C127955-9D21-4BED-AE11-6FACE72A5E3C}" dt="2021-11-25T15:10:13.114" v="2899" actId="14100"/>
          <ac:spMkLst>
            <pc:docMk/>
            <pc:sldMk cId="3740068637" sldId="267"/>
            <ac:spMk id="27" creationId="{75BCCD35-6CBE-491F-9B76-C3513EC25F40}"/>
          </ac:spMkLst>
        </pc:spChg>
        <pc:spChg chg="add mod">
          <ac:chgData name="Saxena Anvesh" userId="bc716c6d-cf30-48dc-9875-3e4cc000a7ee" providerId="ADAL" clId="{7C127955-9D21-4BED-AE11-6FACE72A5E3C}" dt="2021-11-25T15:15:14.145" v="3057" actId="113"/>
          <ac:spMkLst>
            <pc:docMk/>
            <pc:sldMk cId="3740068637" sldId="267"/>
            <ac:spMk id="28" creationId="{C169541B-5688-4B5F-A0CA-2E04C5B2C2FF}"/>
          </ac:spMkLst>
        </pc:spChg>
        <pc:spChg chg="del">
          <ac:chgData name="Saxena Anvesh" userId="bc716c6d-cf30-48dc-9875-3e4cc000a7ee" providerId="ADAL" clId="{7C127955-9D21-4BED-AE11-6FACE72A5E3C}" dt="2021-11-25T14:29:41.607" v="2722" actId="478"/>
          <ac:spMkLst>
            <pc:docMk/>
            <pc:sldMk cId="3740068637" sldId="267"/>
            <ac:spMk id="30" creationId="{C36E837D-3D17-4C23-A5E5-AF5FB2A4D728}"/>
          </ac:spMkLst>
        </pc:spChg>
        <pc:spChg chg="add mod">
          <ac:chgData name="Saxena Anvesh" userId="bc716c6d-cf30-48dc-9875-3e4cc000a7ee" providerId="ADAL" clId="{7C127955-9D21-4BED-AE11-6FACE72A5E3C}" dt="2021-11-25T15:15:09.363" v="3056" actId="20577"/>
          <ac:spMkLst>
            <pc:docMk/>
            <pc:sldMk cId="3740068637" sldId="267"/>
            <ac:spMk id="31" creationId="{BFF9F943-C24A-4D17-9401-7B2754ACBD7B}"/>
          </ac:spMkLst>
        </pc:spChg>
        <pc:picChg chg="del">
          <ac:chgData name="Saxena Anvesh" userId="bc716c6d-cf30-48dc-9875-3e4cc000a7ee" providerId="ADAL" clId="{7C127955-9D21-4BED-AE11-6FACE72A5E3C}" dt="2021-11-25T14:29:43.030" v="2723" actId="478"/>
          <ac:picMkLst>
            <pc:docMk/>
            <pc:sldMk cId="3740068637" sldId="267"/>
            <ac:picMk id="4" creationId="{B342027C-1046-487E-A600-595FC22B989E}"/>
          </ac:picMkLst>
        </pc:picChg>
        <pc:picChg chg="add del mod">
          <ac:chgData name="Saxena Anvesh" userId="bc716c6d-cf30-48dc-9875-3e4cc000a7ee" providerId="ADAL" clId="{7C127955-9D21-4BED-AE11-6FACE72A5E3C}" dt="2021-11-25T15:00:34.565" v="2732" actId="478"/>
          <ac:picMkLst>
            <pc:docMk/>
            <pc:sldMk cId="3740068637" sldId="267"/>
            <ac:picMk id="5" creationId="{705B9072-B995-40E9-AD3E-2465BEA1DB69}"/>
          </ac:picMkLst>
        </pc:picChg>
        <pc:picChg chg="add mod">
          <ac:chgData name="Saxena Anvesh" userId="bc716c6d-cf30-48dc-9875-3e4cc000a7ee" providerId="ADAL" clId="{7C127955-9D21-4BED-AE11-6FACE72A5E3C}" dt="2021-11-25T15:00:52.153" v="2735" actId="1076"/>
          <ac:picMkLst>
            <pc:docMk/>
            <pc:sldMk cId="3740068637" sldId="267"/>
            <ac:picMk id="9" creationId="{AFD04744-B236-4608-8B7B-7D441BFA4875}"/>
          </ac:picMkLst>
        </pc:picChg>
        <pc:picChg chg="del">
          <ac:chgData name="Saxena Anvesh" userId="bc716c6d-cf30-48dc-9875-3e4cc000a7ee" providerId="ADAL" clId="{7C127955-9D21-4BED-AE11-6FACE72A5E3C}" dt="2021-11-25T14:29:39.116" v="2721" actId="478"/>
          <ac:picMkLst>
            <pc:docMk/>
            <pc:sldMk cId="3740068637" sldId="267"/>
            <ac:picMk id="10" creationId="{0E2EE568-D4D9-40DA-BD0D-1059295A37E8}"/>
          </ac:picMkLst>
        </pc:picChg>
        <pc:picChg chg="del">
          <ac:chgData name="Saxena Anvesh" userId="bc716c6d-cf30-48dc-9875-3e4cc000a7ee" providerId="ADAL" clId="{7C127955-9D21-4BED-AE11-6FACE72A5E3C}" dt="2021-11-25T14:29:53.641" v="2727" actId="478"/>
          <ac:picMkLst>
            <pc:docMk/>
            <pc:sldMk cId="3740068637" sldId="267"/>
            <ac:picMk id="11" creationId="{0A39F13E-464E-4401-9C08-F2B798CE4513}"/>
          </ac:picMkLst>
        </pc:picChg>
        <pc:picChg chg="del">
          <ac:chgData name="Saxena Anvesh" userId="bc716c6d-cf30-48dc-9875-3e4cc000a7ee" providerId="ADAL" clId="{7C127955-9D21-4BED-AE11-6FACE72A5E3C}" dt="2021-11-25T14:29:59.273" v="2728" actId="478"/>
          <ac:picMkLst>
            <pc:docMk/>
            <pc:sldMk cId="3740068637" sldId="267"/>
            <ac:picMk id="13" creationId="{0283F1E3-80B9-4DC5-83B4-A94D9C3184D4}"/>
          </ac:picMkLst>
        </pc:picChg>
        <pc:picChg chg="del">
          <ac:chgData name="Saxena Anvesh" userId="bc716c6d-cf30-48dc-9875-3e4cc000a7ee" providerId="ADAL" clId="{7C127955-9D21-4BED-AE11-6FACE72A5E3C}" dt="2021-11-25T14:29:59.273" v="2728" actId="478"/>
          <ac:picMkLst>
            <pc:docMk/>
            <pc:sldMk cId="3740068637" sldId="267"/>
            <ac:picMk id="15" creationId="{157DCF16-FDF0-4861-AFC3-BAB1F7EB69C4}"/>
          </ac:picMkLst>
        </pc:picChg>
        <pc:picChg chg="add del mod">
          <ac:chgData name="Saxena Anvesh" userId="bc716c6d-cf30-48dc-9875-3e4cc000a7ee" providerId="ADAL" clId="{7C127955-9D21-4BED-AE11-6FACE72A5E3C}" dt="2021-11-25T14:29:53.641" v="2727" actId="478"/>
          <ac:picMkLst>
            <pc:docMk/>
            <pc:sldMk cId="3740068637" sldId="267"/>
            <ac:picMk id="17" creationId="{0519E6D8-7170-4884-89A2-C8EF2C48BEA0}"/>
          </ac:picMkLst>
        </pc:picChg>
        <pc:picChg chg="add del mod">
          <ac:chgData name="Saxena Anvesh" userId="bc716c6d-cf30-48dc-9875-3e4cc000a7ee" providerId="ADAL" clId="{7C127955-9D21-4BED-AE11-6FACE72A5E3C}" dt="2021-11-25T14:29:53.641" v="2727" actId="478"/>
          <ac:picMkLst>
            <pc:docMk/>
            <pc:sldMk cId="3740068637" sldId="267"/>
            <ac:picMk id="19" creationId="{DFC17C54-4AED-42A0-88DF-491C92A2D3D1}"/>
          </ac:picMkLst>
        </pc:picChg>
        <pc:picChg chg="add mod">
          <ac:chgData name="Saxena Anvesh" userId="bc716c6d-cf30-48dc-9875-3e4cc000a7ee" providerId="ADAL" clId="{7C127955-9D21-4BED-AE11-6FACE72A5E3C}" dt="2021-11-25T15:08:50.582" v="2747" actId="1076"/>
          <ac:picMkLst>
            <pc:docMk/>
            <pc:sldMk cId="3740068637" sldId="267"/>
            <ac:picMk id="21" creationId="{659E55CE-A8DA-4BEB-A58E-4063275D5B74}"/>
          </ac:picMkLst>
        </pc:picChg>
        <pc:picChg chg="add mod">
          <ac:chgData name="Saxena Anvesh" userId="bc716c6d-cf30-48dc-9875-3e4cc000a7ee" providerId="ADAL" clId="{7C127955-9D21-4BED-AE11-6FACE72A5E3C}" dt="2021-11-25T15:08:55.942" v="2748" actId="1076"/>
          <ac:picMkLst>
            <pc:docMk/>
            <pc:sldMk cId="3740068637" sldId="267"/>
            <ac:picMk id="23" creationId="{C4EF66D5-F570-48A6-8683-5F0BFB2BDE99}"/>
          </ac:picMkLst>
        </pc:picChg>
        <pc:picChg chg="del">
          <ac:chgData name="Saxena Anvesh" userId="bc716c6d-cf30-48dc-9875-3e4cc000a7ee" providerId="ADAL" clId="{7C127955-9D21-4BED-AE11-6FACE72A5E3C}" dt="2021-11-25T14:29:46.914" v="2725" actId="478"/>
          <ac:picMkLst>
            <pc:docMk/>
            <pc:sldMk cId="3740068637" sldId="267"/>
            <ac:picMk id="29" creationId="{84812D54-0F18-44B6-ACD4-FCF484A0C9AB}"/>
          </ac:picMkLst>
        </pc:picChg>
      </pc:sldChg>
      <pc:sldChg chg="delSp add del mod ord">
        <pc:chgData name="Saxena Anvesh" userId="bc716c6d-cf30-48dc-9875-3e4cc000a7ee" providerId="ADAL" clId="{7C127955-9D21-4BED-AE11-6FACE72A5E3C}" dt="2021-11-25T14:29:25.655" v="2717" actId="2696"/>
        <pc:sldMkLst>
          <pc:docMk/>
          <pc:sldMk cId="3743665931" sldId="267"/>
        </pc:sldMkLst>
        <pc:spChg chg="del">
          <ac:chgData name="Saxena Anvesh" userId="bc716c6d-cf30-48dc-9875-3e4cc000a7ee" providerId="ADAL" clId="{7C127955-9D21-4BED-AE11-6FACE72A5E3C}" dt="2021-11-25T13:53:38.889" v="2714" actId="478"/>
          <ac:spMkLst>
            <pc:docMk/>
            <pc:sldMk cId="3743665931" sldId="267"/>
            <ac:spMk id="5" creationId="{DE4EF512-2352-494E-A788-71790A5AE8CC}"/>
          </ac:spMkLst>
        </pc:spChg>
        <pc:spChg chg="del">
          <ac:chgData name="Saxena Anvesh" userId="bc716c6d-cf30-48dc-9875-3e4cc000a7ee" providerId="ADAL" clId="{7C127955-9D21-4BED-AE11-6FACE72A5E3C}" dt="2021-11-25T13:53:38.889" v="2714" actId="478"/>
          <ac:spMkLst>
            <pc:docMk/>
            <pc:sldMk cId="3743665931" sldId="267"/>
            <ac:spMk id="6" creationId="{48101285-FEB3-4E11-A713-6DBC723CF37D}"/>
          </ac:spMkLst>
        </pc:spChg>
        <pc:spChg chg="del">
          <ac:chgData name="Saxena Anvesh" userId="bc716c6d-cf30-48dc-9875-3e4cc000a7ee" providerId="ADAL" clId="{7C127955-9D21-4BED-AE11-6FACE72A5E3C}" dt="2021-11-25T13:53:38.889" v="2714" actId="478"/>
          <ac:spMkLst>
            <pc:docMk/>
            <pc:sldMk cId="3743665931" sldId="267"/>
            <ac:spMk id="9" creationId="{3138A66D-2E64-4C91-A9D7-1386DBCAE3EB}"/>
          </ac:spMkLst>
        </pc:spChg>
        <pc:picChg chg="del">
          <ac:chgData name="Saxena Anvesh" userId="bc716c6d-cf30-48dc-9875-3e4cc000a7ee" providerId="ADAL" clId="{7C127955-9D21-4BED-AE11-6FACE72A5E3C}" dt="2021-11-25T13:53:38.889" v="2714" actId="478"/>
          <ac:picMkLst>
            <pc:docMk/>
            <pc:sldMk cId="3743665931" sldId="267"/>
            <ac:picMk id="4" creationId="{D2F145BD-E4F1-4823-A0C6-4EC570618E26}"/>
          </ac:picMkLst>
        </pc:picChg>
        <pc:picChg chg="del">
          <ac:chgData name="Saxena Anvesh" userId="bc716c6d-cf30-48dc-9875-3e4cc000a7ee" providerId="ADAL" clId="{7C127955-9D21-4BED-AE11-6FACE72A5E3C}" dt="2021-11-25T13:19:15.547" v="2713" actId="478"/>
          <ac:picMkLst>
            <pc:docMk/>
            <pc:sldMk cId="3743665931" sldId="267"/>
            <ac:picMk id="1026" creationId="{51E36AAC-9C43-4EC1-8E4B-B4B6971E8BB3}"/>
          </ac:picMkLst>
        </pc:picChg>
        <pc:picChg chg="del">
          <ac:chgData name="Saxena Anvesh" userId="bc716c6d-cf30-48dc-9875-3e4cc000a7ee" providerId="ADAL" clId="{7C127955-9D21-4BED-AE11-6FACE72A5E3C}" dt="2021-11-25T13:19:14.758" v="2712" actId="478"/>
          <ac:picMkLst>
            <pc:docMk/>
            <pc:sldMk cId="3743665931" sldId="267"/>
            <ac:picMk id="1028" creationId="{26398A9D-8AF8-447F-9AA9-91A2387FB8FC}"/>
          </ac:picMkLst>
        </pc:picChg>
        <pc:cxnChg chg="del">
          <ac:chgData name="Saxena Anvesh" userId="bc716c6d-cf30-48dc-9875-3e4cc000a7ee" providerId="ADAL" clId="{7C127955-9D21-4BED-AE11-6FACE72A5E3C}" dt="2021-11-25T13:53:38.889" v="2714" actId="478"/>
          <ac:cxnSpMkLst>
            <pc:docMk/>
            <pc:sldMk cId="3743665931" sldId="267"/>
            <ac:cxnSpMk id="8" creationId="{1ACA2818-4B55-4106-80AF-CB16F872B63C}"/>
          </ac:cxnSpMkLst>
        </pc:cxnChg>
        <pc:cxnChg chg="del">
          <ac:chgData name="Saxena Anvesh" userId="bc716c6d-cf30-48dc-9875-3e4cc000a7ee" providerId="ADAL" clId="{7C127955-9D21-4BED-AE11-6FACE72A5E3C}" dt="2021-11-25T13:53:38.889" v="2714" actId="478"/>
          <ac:cxnSpMkLst>
            <pc:docMk/>
            <pc:sldMk cId="3743665931" sldId="267"/>
            <ac:cxnSpMk id="12" creationId="{76EBB272-9F50-4240-BEEE-79C86307F23F}"/>
          </ac:cxnSpMkLst>
        </pc:cxnChg>
      </pc:sldChg>
      <pc:sldChg chg="addSp delSp modSp add mod ord">
        <pc:chgData name="Saxena Anvesh" userId="bc716c6d-cf30-48dc-9875-3e4cc000a7ee" providerId="ADAL" clId="{7C127955-9D21-4BED-AE11-6FACE72A5E3C}" dt="2021-11-25T15:36:08.759" v="3278"/>
        <pc:sldMkLst>
          <pc:docMk/>
          <pc:sldMk cId="3080983827" sldId="268"/>
        </pc:sldMkLst>
        <pc:spChg chg="add mod">
          <ac:chgData name="Saxena Anvesh" userId="bc716c6d-cf30-48dc-9875-3e4cc000a7ee" providerId="ADAL" clId="{7C127955-9D21-4BED-AE11-6FACE72A5E3C}" dt="2021-11-25T15:16:42.791" v="3178" actId="1076"/>
          <ac:spMkLst>
            <pc:docMk/>
            <pc:sldMk cId="3080983827" sldId="268"/>
            <ac:spMk id="10" creationId="{BD3363B2-CBBF-4F4D-869A-A23EFDE14435}"/>
          </ac:spMkLst>
        </pc:spChg>
        <pc:spChg chg="add mod">
          <ac:chgData name="Saxena Anvesh" userId="bc716c6d-cf30-48dc-9875-3e4cc000a7ee" providerId="ADAL" clId="{7C127955-9D21-4BED-AE11-6FACE72A5E3C}" dt="2021-11-25T15:16:06.111" v="3164" actId="20577"/>
          <ac:spMkLst>
            <pc:docMk/>
            <pc:sldMk cId="3080983827" sldId="268"/>
            <ac:spMk id="11" creationId="{50F377FE-0EF5-4B50-A2EA-82AA114590FE}"/>
          </ac:spMkLst>
        </pc:spChg>
        <pc:spChg chg="add mod">
          <ac:chgData name="Saxena Anvesh" userId="bc716c6d-cf30-48dc-9875-3e4cc000a7ee" providerId="ADAL" clId="{7C127955-9D21-4BED-AE11-6FACE72A5E3C}" dt="2021-11-25T15:16:45.875" v="3179" actId="1076"/>
          <ac:spMkLst>
            <pc:docMk/>
            <pc:sldMk cId="3080983827" sldId="268"/>
            <ac:spMk id="12" creationId="{B9296E48-92C5-4506-9B48-8B3755510785}"/>
          </ac:spMkLst>
        </pc:spChg>
        <pc:spChg chg="add mod">
          <ac:chgData name="Saxena Anvesh" userId="bc716c6d-cf30-48dc-9875-3e4cc000a7ee" providerId="ADAL" clId="{7C127955-9D21-4BED-AE11-6FACE72A5E3C}" dt="2021-11-25T15:17:16.565" v="3274" actId="20577"/>
          <ac:spMkLst>
            <pc:docMk/>
            <pc:sldMk cId="3080983827" sldId="268"/>
            <ac:spMk id="13" creationId="{97971A47-241D-4D1F-8093-854774E6CA41}"/>
          </ac:spMkLst>
        </pc:spChg>
        <pc:picChg chg="add mod">
          <ac:chgData name="Saxena Anvesh" userId="bc716c6d-cf30-48dc-9875-3e4cc000a7ee" providerId="ADAL" clId="{7C127955-9D21-4BED-AE11-6FACE72A5E3C}" dt="2021-11-25T15:08:45.734" v="2746" actId="1076"/>
          <ac:picMkLst>
            <pc:docMk/>
            <pc:sldMk cId="3080983827" sldId="268"/>
            <ac:picMk id="3" creationId="{0B5AED4A-E0F6-49A9-A126-2FC854187486}"/>
          </ac:picMkLst>
        </pc:picChg>
        <pc:picChg chg="add mod">
          <ac:chgData name="Saxena Anvesh" userId="bc716c6d-cf30-48dc-9875-3e4cc000a7ee" providerId="ADAL" clId="{7C127955-9D21-4BED-AE11-6FACE72A5E3C}" dt="2021-11-25T15:08:39.671" v="2744" actId="1076"/>
          <ac:picMkLst>
            <pc:docMk/>
            <pc:sldMk cId="3080983827" sldId="268"/>
            <ac:picMk id="5" creationId="{E788A0E0-7602-4C36-8633-838A09217443}"/>
          </ac:picMkLst>
        </pc:picChg>
        <pc:picChg chg="del">
          <ac:chgData name="Saxena Anvesh" userId="bc716c6d-cf30-48dc-9875-3e4cc000a7ee" providerId="ADAL" clId="{7C127955-9D21-4BED-AE11-6FACE72A5E3C}" dt="2021-11-25T15:07:23.891" v="2741" actId="478"/>
          <ac:picMkLst>
            <pc:docMk/>
            <pc:sldMk cId="3080983827" sldId="268"/>
            <ac:picMk id="21" creationId="{659E55CE-A8DA-4BEB-A58E-4063275D5B74}"/>
          </ac:picMkLst>
        </pc:picChg>
        <pc:picChg chg="del">
          <ac:chgData name="Saxena Anvesh" userId="bc716c6d-cf30-48dc-9875-3e4cc000a7ee" providerId="ADAL" clId="{7C127955-9D21-4BED-AE11-6FACE72A5E3C}" dt="2021-11-25T15:07:23.891" v="2741" actId="478"/>
          <ac:picMkLst>
            <pc:docMk/>
            <pc:sldMk cId="3080983827" sldId="268"/>
            <ac:picMk id="23" creationId="{C4EF66D5-F570-48A6-8683-5F0BFB2BDE9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39D1E-DD46-4E7B-9969-B53523863F85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345B5-FAF8-4DA7-B9E8-9F9898E8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1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919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21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67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9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5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9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6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284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8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2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AD61-8D90-4451-A726-18B5DF057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E2C92-B7EE-4063-A7B8-EDE8FB5D2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31C8-19A9-49AF-B52A-2F62673F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8B7D4-CF39-4B48-9E28-1AC961663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43930-B924-49F3-ADE7-429E2A73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6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063A-685B-41B0-86C5-8892A0DC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A3BA1-F927-4325-92B5-8224F6C310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C3F7D-4BC5-4678-97D0-72EA73D2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02E6-5BDC-425C-A0A2-E8E06A21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4A747-5985-4FEC-B9E1-707AB408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4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101B9-B845-4634-B087-35B81E1FB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BDA44-5A40-4FCD-A2B4-BCF5A0BC1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2E950-EC99-4040-8837-83F9C2C2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7EE16-1F26-46B3-A0D2-2429B1A2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8C37D-44E0-46B4-9772-27948C89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6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8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C1A9-5BF7-47F7-B6F9-98D53573C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DCFF-E34B-4677-8B6B-4EA8B9D3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73C30-29A2-4B3C-9591-58437607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43AB4-94FC-4290-A20A-89052853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39C2A-7A3A-40BD-A620-055B5B13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8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EA8D-BB80-4929-AF3C-67883116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1CA4C-C6B0-493F-9DAB-866CFF57A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225FD-D246-4FEF-ADC9-44E2518D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C09C-3E92-4608-89DE-49737A41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60F6A-BF05-4186-A68D-6E752B0C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41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C14D-E41A-4191-B184-230B0175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A979-18CD-40D2-8928-6E4586701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EF685-C4F8-4BC1-BF63-D8DF0AF20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A468B-E935-476D-B1A0-58663B18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06823-D2D8-46EA-B12E-36C4C327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4A82F-C5CD-49AC-BEBD-84833EB4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6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89FA-2D2A-494C-8A97-B704E021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AC30C-48DD-41AA-9A6C-0DCAE2C5E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F1B3-C76A-4C37-AEF6-B49E3CB71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CF8F2-F688-42A2-AA44-50BB1922A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9F420-A92B-44DC-9869-B62D59D8C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4910E-33E9-45FB-9A5B-64C89ECF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8FCE4-C177-46B2-9568-0955D0D0E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1A425-6B19-47DA-8470-98EA8A8D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51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A677-B810-468D-9634-9E3165F2C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07545-F105-4CA5-A939-14EB9B55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C581E-F220-4E03-85B7-9477247C1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ADFCC-3BA1-4650-A54B-C8D3A0AA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9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4D8A2-A5CF-4ECA-9F92-AF809E5CB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E94FD-C6B3-4DD6-AD6F-FC549EA7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70EEB-76A4-4F38-A22D-BC181E03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4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18DF-53C2-4DCC-8AEA-CDAD23AB7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A261-A8CB-4974-8EEA-4E0996788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3B979-978E-4995-8B25-6A1B5ABC3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6B276-870C-4C03-9BFC-7D7F08F6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FD241-0AA1-4DE7-97FA-550D6343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8EA3D-01FB-4BAF-BD17-83050EF2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3B2B-EE88-440E-8988-EDAE8BF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114AD-5F81-4D58-9229-CCECC3E8B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FE991-E967-4EC5-90DB-9D77FF171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99080-70E5-472B-9A24-0EF56EAB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76BE3-61F6-4B14-BA86-41C19988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5D37E-9314-4518-A1BC-55DA47A27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072C0-7096-4FF6-B9B9-038CA056E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1D345-5B87-4935-9C47-21C13966C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491E-1849-438F-8F97-21659D972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FE67-D6A9-4739-881F-D1722F0EF258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5758C-A2C4-4720-8C14-1A1DEEA2C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36BFB-FA88-4E4D-9309-1C61D51CE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7D59-1714-4903-9515-D514ECAEC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7.png"/><Relationship Id="rId10" Type="http://schemas.openxmlformats.org/officeDocument/2006/relationships/hyperlink" Target="http://www.pngall.com/iron-man-png" TargetMode="External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hyperlink" Target="https://www.freepngimg.com/png/37536-ant-man-image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5" Type="http://schemas.openxmlformats.org/officeDocument/2006/relationships/image" Target="../media/image29.png"/><Relationship Id="rId10" Type="http://schemas.openxmlformats.org/officeDocument/2006/relationships/image" Target="../media/image18.svg"/><Relationship Id="rId4" Type="http://schemas.openxmlformats.org/officeDocument/2006/relationships/image" Target="../media/image7.svg"/><Relationship Id="rId9" Type="http://schemas.openxmlformats.org/officeDocument/2006/relationships/image" Target="../media/image17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12" Type="http://schemas.openxmlformats.org/officeDocument/2006/relationships/hyperlink" Target="https://freepngimg.com/png/21097-star-lord-fi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11" Type="http://schemas.openxmlformats.org/officeDocument/2006/relationships/image" Target="../media/image33.png"/><Relationship Id="rId5" Type="http://schemas.openxmlformats.org/officeDocument/2006/relationships/image" Target="../media/image13.png"/><Relationship Id="rId10" Type="http://schemas.openxmlformats.org/officeDocument/2006/relationships/image" Target="../media/image32.svg"/><Relationship Id="rId4" Type="http://schemas.openxmlformats.org/officeDocument/2006/relationships/image" Target="../media/image7.sv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www.pngall.com/hawkeye-png" TargetMode="External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12" Type="http://schemas.openxmlformats.org/officeDocument/2006/relationships/hyperlink" Target="http://www.pngall.com/captain-america-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30.svg"/><Relationship Id="rId10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hyperlink" Target="https://freepngimg.com/png/11095-black-widow-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5D9EBEB-7578-4954-8D9C-ECA57E114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64" b="-1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437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 Captain">
            <a:extLst>
              <a:ext uri="{FF2B5EF4-FFF2-40B4-BE49-F238E27FC236}">
                <a16:creationId xmlns:a16="http://schemas.microsoft.com/office/drawing/2014/main" id="{51E36AAC-9C43-4EC1-8E4B-B4B6971E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9" y="433712"/>
            <a:ext cx="11603062" cy="14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IRIUM NCV">
            <a:extLst>
              <a:ext uri="{FF2B5EF4-FFF2-40B4-BE49-F238E27FC236}">
                <a16:creationId xmlns:a16="http://schemas.microsoft.com/office/drawing/2014/main" id="{26398A9D-8AF8-447F-9AA9-91A2387F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52" y="986252"/>
            <a:ext cx="5640644" cy="6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DD931D9-F8BF-40E1-9701-7AAE29710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687088"/>
              </p:ext>
            </p:extLst>
          </p:nvPr>
        </p:nvGraphicFramePr>
        <p:xfrm>
          <a:off x="1117600" y="2410093"/>
          <a:ext cx="10112652" cy="32973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0884">
                  <a:extLst>
                    <a:ext uri="{9D8B030D-6E8A-4147-A177-3AD203B41FA5}">
                      <a16:colId xmlns:a16="http://schemas.microsoft.com/office/drawing/2014/main" val="413823353"/>
                    </a:ext>
                  </a:extLst>
                </a:gridCol>
                <a:gridCol w="3370884">
                  <a:extLst>
                    <a:ext uri="{9D8B030D-6E8A-4147-A177-3AD203B41FA5}">
                      <a16:colId xmlns:a16="http://schemas.microsoft.com/office/drawing/2014/main" val="3216652627"/>
                    </a:ext>
                  </a:extLst>
                </a:gridCol>
                <a:gridCol w="3370884">
                  <a:extLst>
                    <a:ext uri="{9D8B030D-6E8A-4147-A177-3AD203B41FA5}">
                      <a16:colId xmlns:a16="http://schemas.microsoft.com/office/drawing/2014/main" val="1271639435"/>
                    </a:ext>
                  </a:extLst>
                </a:gridCol>
              </a:tblGrid>
              <a:tr h="4751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hnschrift SemiBold SemiConden" panose="020B0502040204020203" pitchFamily="34" charset="0"/>
                        </a:rPr>
                        <a:t>Report Specific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Bahnschrift SemiBold SemiConden" panose="020B0502040204020203" pitchFamily="34" charset="0"/>
                        </a:rPr>
                        <a:t>Tenant Wide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801144"/>
                  </a:ext>
                </a:extLst>
              </a:tr>
              <a:tr h="7190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Calculated fields within the context of a specific report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Calculated fields available everywhere within tenant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70210"/>
                  </a:ext>
                </a:extLst>
              </a:tr>
              <a:tr h="6661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Keeps BO cleaner for less used fields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Fields available everywhere (Condition Rules, Reports etc.)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Easier to migrate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3237593"/>
                  </a:ext>
                </a:extLst>
              </a:tr>
              <a:tr h="6661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Cons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Can’t be used anywhere other than specific report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Deep nested fields can cause issues while migrating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More the calculated fields, more time it takes to search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0113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74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erican Captain">
            <a:extLst>
              <a:ext uri="{FF2B5EF4-FFF2-40B4-BE49-F238E27FC236}">
                <a16:creationId xmlns:a16="http://schemas.microsoft.com/office/drawing/2014/main" id="{51E36AAC-9C43-4EC1-8E4B-B4B6971E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9" y="433712"/>
            <a:ext cx="11603062" cy="14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LIRIUM NCV">
            <a:extLst>
              <a:ext uri="{FF2B5EF4-FFF2-40B4-BE49-F238E27FC236}">
                <a16:creationId xmlns:a16="http://schemas.microsoft.com/office/drawing/2014/main" id="{26398A9D-8AF8-447F-9AA9-91A2387F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52" y="986252"/>
            <a:ext cx="5640644" cy="6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D2F145BD-E4F1-4823-A0C6-4EC570618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0658" y="29718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4EF512-2352-494E-A788-71790A5AE8CC}"/>
              </a:ext>
            </a:extLst>
          </p:cNvPr>
          <p:cNvSpPr txBox="1"/>
          <p:nvPr/>
        </p:nvSpPr>
        <p:spPr>
          <a:xfrm>
            <a:off x="5078027" y="3886200"/>
            <a:ext cx="2201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Convert Calculated Field for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01285-FEB3-4E11-A713-6DBC723CF37D}"/>
              </a:ext>
            </a:extLst>
          </p:cNvPr>
          <p:cNvSpPr txBox="1"/>
          <p:nvPr/>
        </p:nvSpPr>
        <p:spPr>
          <a:xfrm>
            <a:off x="1251751" y="3622089"/>
            <a:ext cx="219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Report Specific Calculated Field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8A66D-2E64-4C91-A9D7-1386DBCAE3EB}"/>
              </a:ext>
            </a:extLst>
          </p:cNvPr>
          <p:cNvSpPr txBox="1"/>
          <p:nvPr/>
        </p:nvSpPr>
        <p:spPr>
          <a:xfrm>
            <a:off x="8913180" y="3622089"/>
            <a:ext cx="2192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Wide Calculated Field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CA2818-4B55-4106-80AF-CB16F872B63C}"/>
              </a:ext>
            </a:extLst>
          </p:cNvPr>
          <p:cNvCxnSpPr>
            <a:cxnSpLocks/>
          </p:cNvCxnSpPr>
          <p:nvPr/>
        </p:nvCxnSpPr>
        <p:spPr>
          <a:xfrm flipV="1">
            <a:off x="3373514" y="3931066"/>
            <a:ext cx="16334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EBB272-9F50-4240-BEEE-79C86307F23F}"/>
              </a:ext>
            </a:extLst>
          </p:cNvPr>
          <p:cNvCxnSpPr>
            <a:cxnSpLocks/>
          </p:cNvCxnSpPr>
          <p:nvPr/>
        </p:nvCxnSpPr>
        <p:spPr>
          <a:xfrm flipV="1">
            <a:off x="7279689" y="3884459"/>
            <a:ext cx="163349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6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D04744-B236-4608-8B7B-7D441BFA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487717"/>
            <a:ext cx="9810750" cy="1466850"/>
          </a:xfrm>
          <a:prstGeom prst="rect">
            <a:avLst/>
          </a:prstGeom>
        </p:spPr>
      </p:pic>
      <p:pic>
        <p:nvPicPr>
          <p:cNvPr id="21" name="Graphic 20" descr="Low temperature outline">
            <a:extLst>
              <a:ext uri="{FF2B5EF4-FFF2-40B4-BE49-F238E27FC236}">
                <a16:creationId xmlns:a16="http://schemas.microsoft.com/office/drawing/2014/main" id="{659E55CE-A8DA-4BEB-A58E-4063275D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6425" y="2647950"/>
            <a:ext cx="914400" cy="914400"/>
          </a:xfrm>
          <a:prstGeom prst="rect">
            <a:avLst/>
          </a:prstGeom>
        </p:spPr>
      </p:pic>
      <p:pic>
        <p:nvPicPr>
          <p:cNvPr id="23" name="Graphic 22" descr="Magnifying glass with solid fill">
            <a:extLst>
              <a:ext uri="{FF2B5EF4-FFF2-40B4-BE49-F238E27FC236}">
                <a16:creationId xmlns:a16="http://schemas.microsoft.com/office/drawing/2014/main" id="{C4EF66D5-F570-48A6-8683-5F0BFB2BD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6425" y="4446234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78A0CF3-8048-4C95-A69B-B969ABA4C5C7}"/>
              </a:ext>
            </a:extLst>
          </p:cNvPr>
          <p:cNvSpPr txBox="1"/>
          <p:nvPr/>
        </p:nvSpPr>
        <p:spPr>
          <a:xfrm>
            <a:off x="2790825" y="2738735"/>
            <a:ext cx="278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Freeze First Column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BCCD35-6CBE-491F-9B76-C3513EC25F40}"/>
              </a:ext>
            </a:extLst>
          </p:cNvPr>
          <p:cNvSpPr txBox="1"/>
          <p:nvPr/>
        </p:nvSpPr>
        <p:spPr>
          <a:xfrm>
            <a:off x="2906235" y="3196709"/>
            <a:ext cx="666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Freeze the first column in report, making navigating easier in a report with multiple columns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9541B-5688-4B5F-A0CA-2E04C5B2C2FF}"/>
              </a:ext>
            </a:extLst>
          </p:cNvPr>
          <p:cNvSpPr txBox="1"/>
          <p:nvPr/>
        </p:nvSpPr>
        <p:spPr>
          <a:xfrm>
            <a:off x="2790825" y="4442542"/>
            <a:ext cx="478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Exclude Execution Link from Search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9F943-C24A-4D17-9401-7B2754ACBD7B}"/>
              </a:ext>
            </a:extLst>
          </p:cNvPr>
          <p:cNvSpPr txBox="1"/>
          <p:nvPr/>
        </p:nvSpPr>
        <p:spPr>
          <a:xfrm>
            <a:off x="2906235" y="4903434"/>
            <a:ext cx="666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Hide link from global search. Enables you to create report that are used only as worklet within dashboards, sub-reports or in embedded analytics</a:t>
            </a:r>
          </a:p>
        </p:txBody>
      </p:sp>
    </p:spTree>
    <p:extLst>
      <p:ext uri="{BB962C8B-B14F-4D97-AF65-F5344CB8AC3E}">
        <p14:creationId xmlns:p14="http://schemas.microsoft.com/office/powerpoint/2010/main" val="374006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D04744-B236-4608-8B7B-7D441BFA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487717"/>
            <a:ext cx="9810750" cy="1466850"/>
          </a:xfrm>
          <a:prstGeom prst="rect">
            <a:avLst/>
          </a:prstGeom>
        </p:spPr>
      </p:pic>
      <p:pic>
        <p:nvPicPr>
          <p:cNvPr id="3" name="Graphic 2" descr="Coins outline">
            <a:extLst>
              <a:ext uri="{FF2B5EF4-FFF2-40B4-BE49-F238E27FC236}">
                <a16:creationId xmlns:a16="http://schemas.microsoft.com/office/drawing/2014/main" id="{0B5AED4A-E0F6-49A9-A126-2FC854187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4750" y="4305300"/>
            <a:ext cx="914400" cy="914400"/>
          </a:xfrm>
          <a:prstGeom prst="rect">
            <a:avLst/>
          </a:prstGeom>
        </p:spPr>
      </p:pic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E788A0E0-7602-4C36-8633-838A09217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84750" y="2445525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3363B2-CBBF-4F4D-869A-A23EFDE14435}"/>
              </a:ext>
            </a:extLst>
          </p:cNvPr>
          <p:cNvSpPr txBox="1"/>
          <p:nvPr/>
        </p:nvSpPr>
        <p:spPr>
          <a:xfrm>
            <a:off x="2692618" y="2437436"/>
            <a:ext cx="357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Enable Save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377FE-0EF5-4B50-A2EA-82AA114590FE}"/>
              </a:ext>
            </a:extLst>
          </p:cNvPr>
          <p:cNvSpPr txBox="1"/>
          <p:nvPr/>
        </p:nvSpPr>
        <p:spPr>
          <a:xfrm>
            <a:off x="2914560" y="2896251"/>
            <a:ext cx="666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 all the prompt options and quickly use them. Saves precious keystrokes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296E48-92C5-4506-9B48-8B3755510785}"/>
              </a:ext>
            </a:extLst>
          </p:cNvPr>
          <p:cNvSpPr txBox="1"/>
          <p:nvPr/>
        </p:nvSpPr>
        <p:spPr>
          <a:xfrm>
            <a:off x="2914560" y="4317545"/>
            <a:ext cx="357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Enable Preferred Currency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71A47-241D-4D1F-8093-854774E6CA41}"/>
              </a:ext>
            </a:extLst>
          </p:cNvPr>
          <p:cNvSpPr txBox="1"/>
          <p:nvPr/>
        </p:nvSpPr>
        <p:spPr>
          <a:xfrm>
            <a:off x="2914560" y="4779210"/>
            <a:ext cx="666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Displays preferred currency value in second line, saving time on conversions</a:t>
            </a:r>
          </a:p>
        </p:txBody>
      </p:sp>
    </p:spTree>
    <p:extLst>
      <p:ext uri="{BB962C8B-B14F-4D97-AF65-F5344CB8AC3E}">
        <p14:creationId xmlns:p14="http://schemas.microsoft.com/office/powerpoint/2010/main" val="308098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E2EE568-D4D9-40DA-BD0D-1059295A3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4" y="876323"/>
            <a:ext cx="9103701" cy="11311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812D54-0F18-44B6-ACD4-FCF484A0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8" y="2616558"/>
            <a:ext cx="2780664" cy="397566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6E837D-3D17-4C23-A5E5-AF5FB2A4D728}"/>
              </a:ext>
            </a:extLst>
          </p:cNvPr>
          <p:cNvSpPr txBox="1"/>
          <p:nvPr/>
        </p:nvSpPr>
        <p:spPr>
          <a:xfrm>
            <a:off x="3581400" y="1788794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Underrated Superhero of Workday </a:t>
            </a:r>
            <a:r>
              <a:rPr lang="en-US" sz="1200" dirty="0" err="1"/>
              <a:t>Reportverse</a:t>
            </a:r>
            <a:r>
              <a:rPr lang="en-US" sz="1200" dirty="0"/>
              <a:t> </a:t>
            </a:r>
          </a:p>
          <a:p>
            <a:pPr algn="ctr"/>
            <a:r>
              <a:rPr lang="en-US" sz="1200" dirty="0"/>
              <a:t>(just like </a:t>
            </a:r>
            <a:r>
              <a:rPr lang="en-US" sz="1200" dirty="0" err="1"/>
              <a:t>Warmachine</a:t>
            </a:r>
            <a:r>
              <a:rPr lang="en-US" sz="12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7E010-E0DC-4BEB-B9D2-A7A793CFBDA3}"/>
              </a:ext>
            </a:extLst>
          </p:cNvPr>
          <p:cNvSpPr txBox="1"/>
          <p:nvPr/>
        </p:nvSpPr>
        <p:spPr>
          <a:xfrm>
            <a:off x="2444825" y="3667126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Primary Business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BA2D7-28C9-434F-8683-FD4E884EAB85}"/>
              </a:ext>
            </a:extLst>
          </p:cNvPr>
          <p:cNvSpPr txBox="1"/>
          <p:nvPr/>
        </p:nvSpPr>
        <p:spPr>
          <a:xfrm>
            <a:off x="5463958" y="366712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Sorting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8483091" y="366712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Allows simple filtering</a:t>
            </a:r>
          </a:p>
        </p:txBody>
      </p:sp>
      <p:pic>
        <p:nvPicPr>
          <p:cNvPr id="4" name="Graphic 3" descr="User network with solid fill">
            <a:extLst>
              <a:ext uri="{FF2B5EF4-FFF2-40B4-BE49-F238E27FC236}">
                <a16:creationId xmlns:a16="http://schemas.microsoft.com/office/drawing/2014/main" id="{B342027C-1046-487E-A600-595FC22B9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7957" y="2608776"/>
            <a:ext cx="914400" cy="914400"/>
          </a:xfrm>
          <a:prstGeom prst="rect">
            <a:avLst/>
          </a:prstGeom>
        </p:spPr>
      </p:pic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8343" y="2775491"/>
            <a:ext cx="723271" cy="723271"/>
          </a:xfrm>
          <a:prstGeom prst="rect">
            <a:avLst/>
          </a:prstGeom>
        </p:spPr>
      </p:pic>
      <p:pic>
        <p:nvPicPr>
          <p:cNvPr id="13" name="Graphic 12" descr="Sort with solid fill">
            <a:extLst>
              <a:ext uri="{FF2B5EF4-FFF2-40B4-BE49-F238E27FC236}">
                <a16:creationId xmlns:a16="http://schemas.microsoft.com/office/drawing/2014/main" id="{0283F1E3-80B9-4DC5-83B4-A94D9C3184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62071" y="2723633"/>
            <a:ext cx="799543" cy="799543"/>
          </a:xfrm>
          <a:prstGeom prst="rect">
            <a:avLst/>
          </a:prstGeom>
        </p:spPr>
      </p:pic>
      <p:pic>
        <p:nvPicPr>
          <p:cNvPr id="15" name="Graphic 14" descr="GMO with solid fill">
            <a:extLst>
              <a:ext uri="{FF2B5EF4-FFF2-40B4-BE49-F238E27FC236}">
                <a16:creationId xmlns:a16="http://schemas.microsoft.com/office/drawing/2014/main" id="{157DCF16-FDF0-4861-AFC3-BAB1F7EB69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3024" y="441167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E70EB4-9687-446F-BF3E-AB89B2E30BC6}"/>
              </a:ext>
            </a:extLst>
          </p:cNvPr>
          <p:cNvSpPr txBox="1"/>
          <p:nvPr/>
        </p:nvSpPr>
        <p:spPr>
          <a:xfrm>
            <a:off x="5399892" y="5469764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Upgradable to Advanced Report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7E010-E0DC-4BEB-B9D2-A7A793CFBDA3}"/>
              </a:ext>
            </a:extLst>
          </p:cNvPr>
          <p:cNvSpPr txBox="1"/>
          <p:nvPr/>
        </p:nvSpPr>
        <p:spPr>
          <a:xfrm>
            <a:off x="2737789" y="3232256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Primary Business Object and Related Business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BA2D7-28C9-434F-8683-FD4E884EAB85}"/>
              </a:ext>
            </a:extLst>
          </p:cNvPr>
          <p:cNvSpPr txBox="1"/>
          <p:nvPr/>
        </p:nvSpPr>
        <p:spPr>
          <a:xfrm>
            <a:off x="5664474" y="323225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Sorting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8776055" y="3232256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filtering with Prompts</a:t>
            </a:r>
          </a:p>
        </p:txBody>
      </p:sp>
      <p:pic>
        <p:nvPicPr>
          <p:cNvPr id="4" name="Graphic 3" descr="User network with solid fill">
            <a:extLst>
              <a:ext uri="{FF2B5EF4-FFF2-40B4-BE49-F238E27FC236}">
                <a16:creationId xmlns:a16="http://schemas.microsoft.com/office/drawing/2014/main" id="{B342027C-1046-487E-A600-595FC22B9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0921" y="2173906"/>
            <a:ext cx="914400" cy="914400"/>
          </a:xfrm>
          <a:prstGeom prst="rect">
            <a:avLst/>
          </a:prstGeom>
        </p:spPr>
      </p:pic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11307" y="2340621"/>
            <a:ext cx="723271" cy="723271"/>
          </a:xfrm>
          <a:prstGeom prst="rect">
            <a:avLst/>
          </a:prstGeom>
        </p:spPr>
      </p:pic>
      <p:pic>
        <p:nvPicPr>
          <p:cNvPr id="13" name="Graphic 12" descr="Sort with solid fill">
            <a:extLst>
              <a:ext uri="{FF2B5EF4-FFF2-40B4-BE49-F238E27FC236}">
                <a16:creationId xmlns:a16="http://schemas.microsoft.com/office/drawing/2014/main" id="{0283F1E3-80B9-4DC5-83B4-A94D9C3184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5035" y="2288763"/>
            <a:ext cx="799543" cy="799543"/>
          </a:xfrm>
          <a:prstGeom prst="rect">
            <a:avLst/>
          </a:prstGeom>
        </p:spPr>
      </p:pic>
      <p:pic>
        <p:nvPicPr>
          <p:cNvPr id="5" name="Picture 4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5652B284-56D0-40FE-9E2D-789F6B863E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0535" y="1612971"/>
            <a:ext cx="2780662" cy="5085231"/>
          </a:xfrm>
          <a:prstGeom prst="rect">
            <a:avLst/>
          </a:prstGeom>
        </p:spPr>
      </p:pic>
      <p:pic>
        <p:nvPicPr>
          <p:cNvPr id="12" name="Graphic 11" descr="Share with solid fill">
            <a:extLst>
              <a:ext uri="{FF2B5EF4-FFF2-40B4-BE49-F238E27FC236}">
                <a16:creationId xmlns:a16="http://schemas.microsoft.com/office/drawing/2014/main" id="{E67D245A-CA37-4C67-80D4-C2B784481B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38063" y="4274187"/>
            <a:ext cx="676433" cy="676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06B40-C6EC-4FBC-9758-5802D3C0FF3D}"/>
              </a:ext>
            </a:extLst>
          </p:cNvPr>
          <p:cNvSpPr txBox="1"/>
          <p:nvPr/>
        </p:nvSpPr>
        <p:spPr>
          <a:xfrm>
            <a:off x="2737789" y="5131157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Sharable</a:t>
            </a:r>
          </a:p>
        </p:txBody>
      </p:sp>
      <p:pic>
        <p:nvPicPr>
          <p:cNvPr id="16" name="Graphic 15" descr="Presentation with pie chart with solid fill">
            <a:extLst>
              <a:ext uri="{FF2B5EF4-FFF2-40B4-BE49-F238E27FC236}">
                <a16:creationId xmlns:a16="http://schemas.microsoft.com/office/drawing/2014/main" id="{BA48C642-4B92-4483-9188-F3CF8FD88B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97606" y="4274186"/>
            <a:ext cx="856971" cy="8569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68ABE7-48CB-47D0-ACD0-0BDC713A4761}"/>
              </a:ext>
            </a:extLst>
          </p:cNvPr>
          <p:cNvSpPr txBox="1"/>
          <p:nvPr/>
        </p:nvSpPr>
        <p:spPr>
          <a:xfrm>
            <a:off x="5664474" y="5131157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Visualization options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A557ABEB-DCC2-4CF9-B68D-DB08960FA3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811307" y="4216758"/>
            <a:ext cx="733862" cy="733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1CAEC1-B165-44DE-BD87-62AF95974C15}"/>
              </a:ext>
            </a:extLst>
          </p:cNvPr>
          <p:cNvSpPr txBox="1"/>
          <p:nvPr/>
        </p:nvSpPr>
        <p:spPr>
          <a:xfrm>
            <a:off x="8776054" y="5085502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options like Worklet, Web Service Enabled and much more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4A164E-F652-409B-8841-48A6B7EC01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7147" y="456030"/>
            <a:ext cx="8916358" cy="9878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92DEFD-5320-4C47-A1CA-001AF414C44A}"/>
              </a:ext>
            </a:extLst>
          </p:cNvPr>
          <p:cNvSpPr txBox="1"/>
          <p:nvPr/>
        </p:nvSpPr>
        <p:spPr>
          <a:xfrm>
            <a:off x="3670921" y="1485744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Most called upon Workday </a:t>
            </a:r>
            <a:r>
              <a:rPr lang="en-US" sz="1200" dirty="0" err="1"/>
              <a:t>Reportverse</a:t>
            </a:r>
            <a:r>
              <a:rPr lang="en-US" sz="1200" dirty="0"/>
              <a:t> Superhero</a:t>
            </a:r>
          </a:p>
          <a:p>
            <a:pPr algn="ctr"/>
            <a:r>
              <a:rPr lang="en-US" sz="1200" dirty="0"/>
              <a:t>(just like Iron Man)</a:t>
            </a:r>
          </a:p>
        </p:txBody>
      </p:sp>
    </p:spTree>
    <p:extLst>
      <p:ext uri="{BB962C8B-B14F-4D97-AF65-F5344CB8AC3E}">
        <p14:creationId xmlns:p14="http://schemas.microsoft.com/office/powerpoint/2010/main" val="45161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81C92B7-F2B5-450A-9180-EBC15AB53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203" y="449622"/>
            <a:ext cx="7877593" cy="1345233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73C55717-74EB-43A5-B550-642B8E1E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452" y="2079735"/>
            <a:ext cx="3697373" cy="47834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7133" y="1644800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Combine data from multiple reports (universe)</a:t>
            </a:r>
          </a:p>
          <a:p>
            <a:pPr algn="ctr"/>
            <a:r>
              <a:rPr lang="en-US" sz="1200" dirty="0"/>
              <a:t>(Just as Sorcerer Supreme Dr. Strange)</a:t>
            </a:r>
          </a:p>
        </p:txBody>
      </p:sp>
      <p:pic>
        <p:nvPicPr>
          <p:cNvPr id="1029" name="Graphic 1028" descr="Link with solid fill">
            <a:extLst>
              <a:ext uri="{FF2B5EF4-FFF2-40B4-BE49-F238E27FC236}">
                <a16:creationId xmlns:a16="http://schemas.microsoft.com/office/drawing/2014/main" id="{7B253931-5325-491F-98DA-56A104675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485" y="2683301"/>
            <a:ext cx="832282" cy="8322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82690BB-327F-444F-90EE-5AE70FA6349F}"/>
              </a:ext>
            </a:extLst>
          </p:cNvPr>
          <p:cNvSpPr txBox="1"/>
          <p:nvPr/>
        </p:nvSpPr>
        <p:spPr>
          <a:xfrm>
            <a:off x="2891294" y="3548143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multiple reports into 1 report</a:t>
            </a:r>
          </a:p>
        </p:txBody>
      </p:sp>
      <p:pic>
        <p:nvPicPr>
          <p:cNvPr id="1031" name="Graphic 1030" descr="Ripple with solid fill">
            <a:extLst>
              <a:ext uri="{FF2B5EF4-FFF2-40B4-BE49-F238E27FC236}">
                <a16:creationId xmlns:a16="http://schemas.microsoft.com/office/drawing/2014/main" id="{F91304C4-8AB7-4970-805F-753229814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5638" y="2505377"/>
            <a:ext cx="1188130" cy="118813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22795CE-418E-405F-AC79-13B3C62F3115}"/>
              </a:ext>
            </a:extLst>
          </p:cNvPr>
          <p:cNvSpPr txBox="1"/>
          <p:nvPr/>
        </p:nvSpPr>
        <p:spPr>
          <a:xfrm>
            <a:off x="7199371" y="3515583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sub-report can have different data source</a:t>
            </a:r>
          </a:p>
        </p:txBody>
      </p:sp>
    </p:spTree>
    <p:extLst>
      <p:ext uri="{BB962C8B-B14F-4D97-AF65-F5344CB8AC3E}">
        <p14:creationId xmlns:p14="http://schemas.microsoft.com/office/powerpoint/2010/main" val="361490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7E010-E0DC-4BEB-B9D2-A7A793CFBDA3}"/>
              </a:ext>
            </a:extLst>
          </p:cNvPr>
          <p:cNvSpPr txBox="1"/>
          <p:nvPr/>
        </p:nvSpPr>
        <p:spPr>
          <a:xfrm>
            <a:off x="2737789" y="3232256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 and summarize based on few parameters (fields)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BA2D7-28C9-434F-8683-FD4E884EAB85}"/>
              </a:ext>
            </a:extLst>
          </p:cNvPr>
          <p:cNvSpPr txBox="1"/>
          <p:nvPr/>
        </p:nvSpPr>
        <p:spPr>
          <a:xfrm>
            <a:off x="5664474" y="3232256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Drill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8776055" y="3232256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filtering with Prompts</a:t>
            </a:r>
          </a:p>
        </p:txBody>
      </p:sp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1307" y="2340621"/>
            <a:ext cx="723271" cy="723271"/>
          </a:xfrm>
          <a:prstGeom prst="rect">
            <a:avLst/>
          </a:prstGeom>
        </p:spPr>
      </p:pic>
      <p:pic>
        <p:nvPicPr>
          <p:cNvPr id="12" name="Graphic 11" descr="Share with solid fill">
            <a:extLst>
              <a:ext uri="{FF2B5EF4-FFF2-40B4-BE49-F238E27FC236}">
                <a16:creationId xmlns:a16="http://schemas.microsoft.com/office/drawing/2014/main" id="{E67D245A-CA37-4C67-80D4-C2B784481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8063" y="4274187"/>
            <a:ext cx="676433" cy="676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06B40-C6EC-4FBC-9758-5802D3C0FF3D}"/>
              </a:ext>
            </a:extLst>
          </p:cNvPr>
          <p:cNvSpPr txBox="1"/>
          <p:nvPr/>
        </p:nvSpPr>
        <p:spPr>
          <a:xfrm>
            <a:off x="2737789" y="5131157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Sharable</a:t>
            </a:r>
          </a:p>
        </p:txBody>
      </p:sp>
      <p:pic>
        <p:nvPicPr>
          <p:cNvPr id="16" name="Graphic 15" descr="Presentation with pie chart with solid fill">
            <a:extLst>
              <a:ext uri="{FF2B5EF4-FFF2-40B4-BE49-F238E27FC236}">
                <a16:creationId xmlns:a16="http://schemas.microsoft.com/office/drawing/2014/main" id="{BA48C642-4B92-4483-9188-F3CF8FD88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7606" y="4274186"/>
            <a:ext cx="856971" cy="8569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68ABE7-48CB-47D0-ACD0-0BDC713A4761}"/>
              </a:ext>
            </a:extLst>
          </p:cNvPr>
          <p:cNvSpPr txBox="1"/>
          <p:nvPr/>
        </p:nvSpPr>
        <p:spPr>
          <a:xfrm>
            <a:off x="5664474" y="5131157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display as table or chart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A557ABEB-DCC2-4CF9-B68D-DB08960FA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11307" y="4216758"/>
            <a:ext cx="733862" cy="733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1CAEC1-B165-44DE-BD87-62AF95974C15}"/>
              </a:ext>
            </a:extLst>
          </p:cNvPr>
          <p:cNvSpPr txBox="1"/>
          <p:nvPr/>
        </p:nvSpPr>
        <p:spPr>
          <a:xfrm>
            <a:off x="8776054" y="5085502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options like Worklet, Web Service Enabled and much more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0921" y="1397685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Reportverse</a:t>
            </a:r>
            <a:r>
              <a:rPr lang="en-US" sz="1200" dirty="0"/>
              <a:t> hero ready to dig in deep</a:t>
            </a:r>
          </a:p>
          <a:p>
            <a:pPr algn="ctr"/>
            <a:r>
              <a:rPr lang="en-US" sz="1200" dirty="0"/>
              <a:t>(just like Ant Man)</a:t>
            </a:r>
          </a:p>
        </p:txBody>
      </p:sp>
      <p:pic>
        <p:nvPicPr>
          <p:cNvPr id="5" name="Picture 4" descr="A person in a garment&#10;&#10;Description automatically generated">
            <a:extLst>
              <a:ext uri="{FF2B5EF4-FFF2-40B4-BE49-F238E27FC236}">
                <a16:creationId xmlns:a16="http://schemas.microsoft.com/office/drawing/2014/main" id="{4AB6E7E9-DB5F-4B8C-B463-7788736F5D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1667" y="2702256"/>
            <a:ext cx="2573997" cy="406691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5746DA0-E72A-4A28-AB00-9C5BB89EC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489320"/>
            <a:ext cx="86487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rouping Icons - Download Free Vector Icons | Noun Project">
            <a:extLst>
              <a:ext uri="{FF2B5EF4-FFF2-40B4-BE49-F238E27FC236}">
                <a16:creationId xmlns:a16="http://schemas.microsoft.com/office/drawing/2014/main" id="{DB633B53-A71D-4ECB-BCFA-1BBEAF4D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21" y="2354672"/>
            <a:ext cx="779598" cy="7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Labor with solid fill">
            <a:extLst>
              <a:ext uri="{FF2B5EF4-FFF2-40B4-BE49-F238E27FC236}">
                <a16:creationId xmlns:a16="http://schemas.microsoft.com/office/drawing/2014/main" id="{8361BA0D-43B6-49B1-A921-1515357832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97606" y="2336774"/>
            <a:ext cx="779598" cy="7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2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ED1F01-A3D9-4CD1-BE7B-AE92FFB2C737}"/>
              </a:ext>
            </a:extLst>
          </p:cNvPr>
          <p:cNvSpPr txBox="1"/>
          <p:nvPr/>
        </p:nvSpPr>
        <p:spPr>
          <a:xfrm>
            <a:off x="6176633" y="3244334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Pre-filter business object for search</a:t>
            </a:r>
          </a:p>
        </p:txBody>
      </p:sp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0A39F13E-464E-4401-9C08-F2B798CE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1885" y="2352699"/>
            <a:ext cx="723271" cy="723271"/>
          </a:xfrm>
          <a:prstGeom prst="rect">
            <a:avLst/>
          </a:prstGeom>
        </p:spPr>
      </p:pic>
      <p:pic>
        <p:nvPicPr>
          <p:cNvPr id="12" name="Graphic 11" descr="Share with solid fill">
            <a:extLst>
              <a:ext uri="{FF2B5EF4-FFF2-40B4-BE49-F238E27FC236}">
                <a16:creationId xmlns:a16="http://schemas.microsoft.com/office/drawing/2014/main" id="{E67D245A-CA37-4C67-80D4-C2B784481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0844" y="2387364"/>
            <a:ext cx="676433" cy="676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06B40-C6EC-4FBC-9758-5802D3C0FF3D}"/>
              </a:ext>
            </a:extLst>
          </p:cNvPr>
          <p:cNvSpPr txBox="1"/>
          <p:nvPr/>
        </p:nvSpPr>
        <p:spPr>
          <a:xfrm>
            <a:off x="8980570" y="3244334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Sharable</a:t>
            </a:r>
          </a:p>
        </p:txBody>
      </p:sp>
      <p:pic>
        <p:nvPicPr>
          <p:cNvPr id="20" name="Graphic 19" descr="Badge Follow with solid fill">
            <a:extLst>
              <a:ext uri="{FF2B5EF4-FFF2-40B4-BE49-F238E27FC236}">
                <a16:creationId xmlns:a16="http://schemas.microsoft.com/office/drawing/2014/main" id="{A557ABEB-DCC2-4CF9-B68D-DB08960FA3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5160" y="4278902"/>
            <a:ext cx="733862" cy="733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1CAEC1-B165-44DE-BD87-62AF95974C15}"/>
              </a:ext>
            </a:extLst>
          </p:cNvPr>
          <p:cNvSpPr txBox="1"/>
          <p:nvPr/>
        </p:nvSpPr>
        <p:spPr>
          <a:xfrm>
            <a:off x="6199907" y="5147646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reports can be enabled as Web Service in Outbound EIBs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298060" y="1296149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Looking for a certain event, job or worker</a:t>
            </a:r>
          </a:p>
          <a:p>
            <a:pPr algn="ctr"/>
            <a:r>
              <a:rPr lang="en-US" sz="1200" dirty="0"/>
              <a:t> Let’s find them as easy as Star-Lord navigates universe</a:t>
            </a:r>
          </a:p>
        </p:txBody>
      </p:sp>
      <p:pic>
        <p:nvPicPr>
          <p:cNvPr id="4" name="Graphic 3" descr="Search Inventory with solid fill">
            <a:extLst>
              <a:ext uri="{FF2B5EF4-FFF2-40B4-BE49-F238E27FC236}">
                <a16:creationId xmlns:a16="http://schemas.microsoft.com/office/drawing/2014/main" id="{DBA8F0E8-6739-4E9A-BC5F-2053DE1E24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09606" y="2336774"/>
            <a:ext cx="837027" cy="8370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2718352" y="3244334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Search Business Objects by term and facet filters</a:t>
            </a:r>
          </a:p>
        </p:txBody>
      </p:sp>
      <p:pic>
        <p:nvPicPr>
          <p:cNvPr id="9" name="Picture 8" descr="A person in a garment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232AFB54-DD62-4A32-8785-F2FD25A48A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16637" y="2185991"/>
            <a:ext cx="3427449" cy="4185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C316F7-4DA2-4DFC-8918-50186B3AD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" y="335442"/>
            <a:ext cx="11678323" cy="90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40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0921" y="1461753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Let’s cut and divide data into nice boxes</a:t>
            </a:r>
            <a:br>
              <a:rPr lang="en-US" sz="1200" dirty="0"/>
            </a:br>
            <a:r>
              <a:rPr lang="en-US" sz="1200" dirty="0"/>
              <a:t>(Just like Hawkeye’s arrows)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4012076" y="3297600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Divides business objects into 2-Dimensional Box</a:t>
            </a:r>
          </a:p>
        </p:txBody>
      </p:sp>
      <p:pic>
        <p:nvPicPr>
          <p:cNvPr id="3" name="Picture 2" descr="A picture containing person, skating, person, dark&#10;&#10;Description automatically generated">
            <a:extLst>
              <a:ext uri="{FF2B5EF4-FFF2-40B4-BE49-F238E27FC236}">
                <a16:creationId xmlns:a16="http://schemas.microsoft.com/office/drawing/2014/main" id="{706B3DA3-2364-4A7D-8B78-203D8641D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92818">
            <a:off x="243986" y="2153177"/>
            <a:ext cx="3342592" cy="4511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2B65F-D557-4C27-81A0-C2C4CF07E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595" y="568542"/>
            <a:ext cx="6979523" cy="837027"/>
          </a:xfrm>
          <a:prstGeom prst="rect">
            <a:avLst/>
          </a:prstGeom>
        </p:spPr>
      </p:pic>
      <p:pic>
        <p:nvPicPr>
          <p:cNvPr id="10" name="Graphic 9" descr="Cut with solid fill">
            <a:extLst>
              <a:ext uri="{FF2B5EF4-FFF2-40B4-BE49-F238E27FC236}">
                <a16:creationId xmlns:a16="http://schemas.microsoft.com/office/drawing/2014/main" id="{9BFF86A6-EC00-42E7-AE74-BE99B7959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207" y="2383200"/>
            <a:ext cx="914400" cy="914400"/>
          </a:xfrm>
          <a:prstGeom prst="rect">
            <a:avLst/>
          </a:prstGeom>
        </p:spPr>
      </p:pic>
      <p:pic>
        <p:nvPicPr>
          <p:cNvPr id="14" name="Graphic 13" descr="Venn diagram with solid fill">
            <a:extLst>
              <a:ext uri="{FF2B5EF4-FFF2-40B4-BE49-F238E27FC236}">
                <a16:creationId xmlns:a16="http://schemas.microsoft.com/office/drawing/2014/main" id="{8D26721A-584B-4171-A9A9-5943C376D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7296" y="2376542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8D3CD0-377E-464D-8061-8197A46B2812}"/>
              </a:ext>
            </a:extLst>
          </p:cNvPr>
          <p:cNvSpPr txBox="1"/>
          <p:nvPr/>
        </p:nvSpPr>
        <p:spPr>
          <a:xfrm>
            <a:off x="8024164" y="3276628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Compares and Visualizes objects across 2 fields</a:t>
            </a:r>
          </a:p>
        </p:txBody>
      </p:sp>
    </p:spTree>
    <p:extLst>
      <p:ext uri="{BB962C8B-B14F-4D97-AF65-F5344CB8AC3E}">
        <p14:creationId xmlns:p14="http://schemas.microsoft.com/office/powerpoint/2010/main" val="259989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670921" y="1885695"/>
            <a:ext cx="5286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Spotting trend in the data can help mine insightful scenarios</a:t>
            </a:r>
            <a:br>
              <a:rPr lang="en-US" sz="1400" dirty="0"/>
            </a:br>
            <a:r>
              <a:rPr lang="en-US" sz="1400" dirty="0"/>
              <a:t>(Just like Captain, this report can tell you a lot has changed in years)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4012076" y="3415895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Analyze trends in the data by time period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3C9A-4210-4EA6-91C4-4696AA60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9" y="397470"/>
            <a:ext cx="10828361" cy="1410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50741F-B766-4A58-9AAB-B29D059420B0}"/>
              </a:ext>
            </a:extLst>
          </p:cNvPr>
          <p:cNvSpPr txBox="1"/>
          <p:nvPr/>
        </p:nvSpPr>
        <p:spPr>
          <a:xfrm>
            <a:off x="4012076" y="5215092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Drill down</a:t>
            </a:r>
          </a:p>
        </p:txBody>
      </p:sp>
      <p:pic>
        <p:nvPicPr>
          <p:cNvPr id="12" name="Graphic 11" descr="Labor with solid fill">
            <a:extLst>
              <a:ext uri="{FF2B5EF4-FFF2-40B4-BE49-F238E27FC236}">
                <a16:creationId xmlns:a16="http://schemas.microsoft.com/office/drawing/2014/main" id="{C9D9431A-BFE0-4CBC-A1A3-8A6E1EA94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5208" y="4319610"/>
            <a:ext cx="779598" cy="779598"/>
          </a:xfrm>
          <a:prstGeom prst="rect">
            <a:avLst/>
          </a:prstGeom>
        </p:spPr>
      </p:pic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D4955E01-533C-47AB-A76E-B17AAC3DC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208" y="2494837"/>
            <a:ext cx="914399" cy="914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23A0D3-453F-4043-8B66-73B0D4CFE94B}"/>
              </a:ext>
            </a:extLst>
          </p:cNvPr>
          <p:cNvSpPr txBox="1"/>
          <p:nvPr/>
        </p:nvSpPr>
        <p:spPr>
          <a:xfrm>
            <a:off x="7985943" y="5215092"/>
            <a:ext cx="2780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Advanced filtering with Prompts</a:t>
            </a:r>
          </a:p>
        </p:txBody>
      </p:sp>
      <p:pic>
        <p:nvPicPr>
          <p:cNvPr id="16" name="Graphic 15" descr="Filter with solid fill">
            <a:extLst>
              <a:ext uri="{FF2B5EF4-FFF2-40B4-BE49-F238E27FC236}">
                <a16:creationId xmlns:a16="http://schemas.microsoft.com/office/drawing/2014/main" id="{EB93F5EA-2641-43DE-824C-039CBF4FD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1195" y="4323457"/>
            <a:ext cx="723271" cy="723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36156B-532F-47BE-A8F5-4A3CDFF44AA7}"/>
              </a:ext>
            </a:extLst>
          </p:cNvPr>
          <p:cNvSpPr txBox="1"/>
          <p:nvPr/>
        </p:nvSpPr>
        <p:spPr>
          <a:xfrm>
            <a:off x="7985943" y="3372421"/>
            <a:ext cx="2780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 and summarize based on few parameters (fields)</a:t>
            </a:r>
          </a:p>
        </p:txBody>
      </p:sp>
      <p:pic>
        <p:nvPicPr>
          <p:cNvPr id="18" name="Picture 6" descr="Grouping Icons - Download Free Vector Icons | Noun Project">
            <a:extLst>
              <a:ext uri="{FF2B5EF4-FFF2-40B4-BE49-F238E27FC236}">
                <a16:creationId xmlns:a16="http://schemas.microsoft.com/office/drawing/2014/main" id="{A205D558-859C-4DD2-9403-F2049BCE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475" y="2494837"/>
            <a:ext cx="779598" cy="7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in a garment holding a shield&#10;&#10;Description automatically generated with medium confidence">
            <a:extLst>
              <a:ext uri="{FF2B5EF4-FFF2-40B4-BE49-F238E27FC236}">
                <a16:creationId xmlns:a16="http://schemas.microsoft.com/office/drawing/2014/main" id="{C881B320-6F57-477F-9F8F-61980CC7BE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48925" y="1664194"/>
            <a:ext cx="3894972" cy="497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3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23214CA-5BD3-41F4-9B7E-4464984D2478}"/>
              </a:ext>
            </a:extLst>
          </p:cNvPr>
          <p:cNvSpPr txBox="1"/>
          <p:nvPr/>
        </p:nvSpPr>
        <p:spPr>
          <a:xfrm>
            <a:off x="3733065" y="1545588"/>
            <a:ext cx="5286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Making task of comparisons easy as eating pie</a:t>
            </a:r>
          </a:p>
          <a:p>
            <a:pPr algn="ctr"/>
            <a:r>
              <a:rPr lang="en-US" sz="1200" dirty="0"/>
              <a:t>(Just as simple as Black Widow travelling between countries)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04918-ED4E-4A75-A51B-B67234A4AEC9}"/>
              </a:ext>
            </a:extLst>
          </p:cNvPr>
          <p:cNvSpPr txBox="1"/>
          <p:nvPr/>
        </p:nvSpPr>
        <p:spPr>
          <a:xfrm>
            <a:off x="3914422" y="3783261"/>
            <a:ext cx="278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Transpose rows to columns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8D3CD0-377E-464D-8061-8197A46B2812}"/>
              </a:ext>
            </a:extLst>
          </p:cNvPr>
          <p:cNvSpPr txBox="1"/>
          <p:nvPr/>
        </p:nvSpPr>
        <p:spPr>
          <a:xfrm>
            <a:off x="7997531" y="3783261"/>
            <a:ext cx="319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parameters (fields) for selected business 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B6316-6F71-4B43-9C87-4B0BAD113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435" y="2907321"/>
            <a:ext cx="705418" cy="738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C51DC-0345-443E-8481-025B3A06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696" y="2916966"/>
            <a:ext cx="882879" cy="759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C163F1-94A5-4EEE-B50A-D37DCC06F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32" y="413107"/>
            <a:ext cx="11145736" cy="995155"/>
          </a:xfrm>
          <a:prstGeom prst="rect">
            <a:avLst/>
          </a:prstGeom>
        </p:spPr>
      </p:pic>
      <p:pic>
        <p:nvPicPr>
          <p:cNvPr id="16" name="Picture 15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5479041C-B1EA-4ECF-BF52-D128BB6269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60833" y="1685597"/>
            <a:ext cx="3197210" cy="51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0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468</Words>
  <Application>Microsoft Office PowerPoint</Application>
  <PresentationFormat>Widescreen</PresentationFormat>
  <Paragraphs>79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Bahnschrift SemiBold SemiConden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Saxena Anvesh</dc:creator>
  <cp:lastModifiedBy>Saxena Anvesh</cp:lastModifiedBy>
  <cp:revision>4</cp:revision>
  <dcterms:created xsi:type="dcterms:W3CDTF">2021-11-15T14:22:19Z</dcterms:created>
  <dcterms:modified xsi:type="dcterms:W3CDTF">2021-11-25T15:36:15Z</dcterms:modified>
</cp:coreProperties>
</file>